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07" r:id="rId5"/>
    <p:sldMasterId id="2147483808" r:id="rId6"/>
    <p:sldMasterId id="2147483809" r:id="rId7"/>
    <p:sldMasterId id="214748381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Lst>
  <p:sldSz cy="5143500" cx="9144000"/>
  <p:notesSz cx="6858000" cy="9144000"/>
  <p:embeddedFontLst>
    <p:embeddedFont>
      <p:font typeface="Roboto Thin"/>
      <p:regular r:id="rId38"/>
      <p:bold r:id="rId39"/>
      <p:italic r:id="rId40"/>
      <p:boldItalic r:id="rId41"/>
    </p:embeddedFont>
    <p:embeddedFont>
      <p:font typeface="Roboto"/>
      <p:regular r:id="rId42"/>
      <p:bold r:id="rId43"/>
      <p:italic r:id="rId44"/>
      <p:boldItalic r:id="rId45"/>
    </p:embeddedFont>
    <p:embeddedFont>
      <p:font typeface="Roboto Medium"/>
      <p:regular r:id="rId46"/>
      <p:bold r:id="rId47"/>
      <p:italic r:id="rId48"/>
      <p:boldItalic r:id="rId49"/>
    </p:embeddedFont>
    <p:embeddedFont>
      <p:font typeface="Amatic SC"/>
      <p:regular r:id="rId50"/>
      <p:bold r:id="rId51"/>
    </p:embeddedFont>
    <p:embeddedFont>
      <p:font typeface="Inconsolata"/>
      <p:regular r:id="rId52"/>
      <p:bold r:id="rId53"/>
    </p:embeddedFont>
    <p:embeddedFont>
      <p:font typeface="Roboto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32">
          <p15:clr>
            <a:srgbClr val="A4A3A4"/>
          </p15:clr>
        </p15:guide>
        <p15:guide id="2" orient="horz" pos="1446">
          <p15:clr>
            <a:srgbClr val="9AA0A6"/>
          </p15:clr>
        </p15:guide>
        <p15:guide id="3" pos="30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EC8D4E4-8E64-454E-A627-92E6A9752DF2}">
  <a:tblStyle styleId="{4EC8D4E4-8E64-454E-A627-92E6A9752D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932" orient="horz"/>
        <p:guide pos="1446" orient="horz"/>
        <p:guide pos="302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italic.fntdata"/><Relationship Id="rId42" Type="http://schemas.openxmlformats.org/officeDocument/2006/relationships/font" Target="fonts/Roboto-regular.fntdata"/><Relationship Id="rId41" Type="http://schemas.openxmlformats.org/officeDocument/2006/relationships/font" Target="fonts/RobotoThin-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Medium-regular.fntdata"/><Relationship Id="rId45" Type="http://schemas.openxmlformats.org/officeDocument/2006/relationships/font" Target="fonts/Roboto-bold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font" Target="fonts/RobotoThin-bold.fntdata"/><Relationship Id="rId38" Type="http://schemas.openxmlformats.org/officeDocument/2006/relationships/font" Target="fonts/RobotoThin-regular.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AmaticSC-bold.fntdata"/><Relationship Id="rId50" Type="http://schemas.openxmlformats.org/officeDocument/2006/relationships/font" Target="fonts/AmaticSC-regular.fntdata"/><Relationship Id="rId53" Type="http://schemas.openxmlformats.org/officeDocument/2006/relationships/font" Target="fonts/Inconsolata-bold.fntdata"/><Relationship Id="rId52" Type="http://schemas.openxmlformats.org/officeDocument/2006/relationships/font" Target="fonts/Inconsolata-regular.fntdata"/><Relationship Id="rId11" Type="http://schemas.openxmlformats.org/officeDocument/2006/relationships/slide" Target="slides/slide2.xml"/><Relationship Id="rId55" Type="http://schemas.openxmlformats.org/officeDocument/2006/relationships/font" Target="fonts/RobotoLight-bold.fntdata"/><Relationship Id="rId10" Type="http://schemas.openxmlformats.org/officeDocument/2006/relationships/slide" Target="slides/slide1.xml"/><Relationship Id="rId54" Type="http://schemas.openxmlformats.org/officeDocument/2006/relationships/font" Target="fonts/RobotoLight-regular.fntdata"/><Relationship Id="rId13" Type="http://schemas.openxmlformats.org/officeDocument/2006/relationships/slide" Target="slides/slide4.xml"/><Relationship Id="rId57" Type="http://schemas.openxmlformats.org/officeDocument/2006/relationships/font" Target="fonts/RobotoLight-boldItalic.fntdata"/><Relationship Id="rId12" Type="http://schemas.openxmlformats.org/officeDocument/2006/relationships/slide" Target="slides/slide3.xml"/><Relationship Id="rId56" Type="http://schemas.openxmlformats.org/officeDocument/2006/relationships/font" Target="fonts/RobotoLight-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0" name="Shape 2980"/>
        <p:cNvGrpSpPr/>
        <p:nvPr/>
      </p:nvGrpSpPr>
      <p:grpSpPr>
        <a:xfrm>
          <a:off x="0" y="0"/>
          <a:ext cx="0" cy="0"/>
          <a:chOff x="0" y="0"/>
          <a:chExt cx="0" cy="0"/>
        </a:xfrm>
      </p:grpSpPr>
      <p:sp>
        <p:nvSpPr>
          <p:cNvPr id="2981" name="Google Shape;2981;g4069421e41_2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g4069421e41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5" name="Shape 3055"/>
        <p:cNvGrpSpPr/>
        <p:nvPr/>
      </p:nvGrpSpPr>
      <p:grpSpPr>
        <a:xfrm>
          <a:off x="0" y="0"/>
          <a:ext cx="0" cy="0"/>
          <a:chOff x="0" y="0"/>
          <a:chExt cx="0" cy="0"/>
        </a:xfrm>
      </p:grpSpPr>
      <p:sp>
        <p:nvSpPr>
          <p:cNvPr id="3056" name="Google Shape;3056;g4c8ff9e0be_0_2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4c8ff9e0be_0_2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7" name="Shape 3077"/>
        <p:cNvGrpSpPr/>
        <p:nvPr/>
      </p:nvGrpSpPr>
      <p:grpSpPr>
        <a:xfrm>
          <a:off x="0" y="0"/>
          <a:ext cx="0" cy="0"/>
          <a:chOff x="0" y="0"/>
          <a:chExt cx="0" cy="0"/>
        </a:xfrm>
      </p:grpSpPr>
      <p:sp>
        <p:nvSpPr>
          <p:cNvPr id="3078" name="Google Shape;3078;g4069421e41_2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Demonstrate how a website like YouTube works. Have your students point out the aspects of the site that they recognize as having to do with the front-end (UI/UX). Then have them try to articulate the aspects of the site having to do with the back-end (e.g, video recall, video attribute recall, etc).</a:t>
            </a:r>
            <a:endParaRPr/>
          </a:p>
        </p:txBody>
      </p:sp>
      <p:sp>
        <p:nvSpPr>
          <p:cNvPr id="3079" name="Google Shape;3079;g4069421e41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3" name="Shape 3083"/>
        <p:cNvGrpSpPr/>
        <p:nvPr/>
      </p:nvGrpSpPr>
      <p:grpSpPr>
        <a:xfrm>
          <a:off x="0" y="0"/>
          <a:ext cx="0" cy="0"/>
          <a:chOff x="0" y="0"/>
          <a:chExt cx="0" cy="0"/>
        </a:xfrm>
      </p:grpSpPr>
      <p:sp>
        <p:nvSpPr>
          <p:cNvPr id="3084" name="Google Shape;3084;g4069421e41_2_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g4069421e41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8" name="Shape 3088"/>
        <p:cNvGrpSpPr/>
        <p:nvPr/>
      </p:nvGrpSpPr>
      <p:grpSpPr>
        <a:xfrm>
          <a:off x="0" y="0"/>
          <a:ext cx="0" cy="0"/>
          <a:chOff x="0" y="0"/>
          <a:chExt cx="0" cy="0"/>
        </a:xfrm>
      </p:grpSpPr>
      <p:sp>
        <p:nvSpPr>
          <p:cNvPr id="3089" name="Google Shape;3089;g4069421e41_2_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g4069421e41_2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9" name="Shape 3099"/>
        <p:cNvGrpSpPr/>
        <p:nvPr/>
      </p:nvGrpSpPr>
      <p:grpSpPr>
        <a:xfrm>
          <a:off x="0" y="0"/>
          <a:ext cx="0" cy="0"/>
          <a:chOff x="0" y="0"/>
          <a:chExt cx="0" cy="0"/>
        </a:xfrm>
      </p:grpSpPr>
      <p:sp>
        <p:nvSpPr>
          <p:cNvPr id="3100" name="Google Shape;3100;g4c8ff9e0be_0_40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g4c8ff9e0be_0_40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5" name="Shape 3105"/>
        <p:cNvGrpSpPr/>
        <p:nvPr/>
      </p:nvGrpSpPr>
      <p:grpSpPr>
        <a:xfrm>
          <a:off x="0" y="0"/>
          <a:ext cx="0" cy="0"/>
          <a:chOff x="0" y="0"/>
          <a:chExt cx="0" cy="0"/>
        </a:xfrm>
      </p:grpSpPr>
      <p:sp>
        <p:nvSpPr>
          <p:cNvPr id="3106" name="Google Shape;3106;g4069421e41_2_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g4069421e41_2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4" name="Shape 3114"/>
        <p:cNvGrpSpPr/>
        <p:nvPr/>
      </p:nvGrpSpPr>
      <p:grpSpPr>
        <a:xfrm>
          <a:off x="0" y="0"/>
          <a:ext cx="0" cy="0"/>
          <a:chOff x="0" y="0"/>
          <a:chExt cx="0" cy="0"/>
        </a:xfrm>
      </p:grpSpPr>
      <p:sp>
        <p:nvSpPr>
          <p:cNvPr id="3115" name="Google Shape;3115;g4c8ff9e0be_0_4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4c8ff9e0be_0_4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Trilogy made diagram, does not violate copyright laws.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6" name="Shape 3136"/>
        <p:cNvGrpSpPr/>
        <p:nvPr/>
      </p:nvGrpSpPr>
      <p:grpSpPr>
        <a:xfrm>
          <a:off x="0" y="0"/>
          <a:ext cx="0" cy="0"/>
          <a:chOff x="0" y="0"/>
          <a:chExt cx="0" cy="0"/>
        </a:xfrm>
      </p:grpSpPr>
      <p:sp>
        <p:nvSpPr>
          <p:cNvPr id="3137" name="Google Shape;3137;g4069421e41_2_1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g4069421e41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5" name="Shape 3145"/>
        <p:cNvGrpSpPr/>
        <p:nvPr/>
      </p:nvGrpSpPr>
      <p:grpSpPr>
        <a:xfrm>
          <a:off x="0" y="0"/>
          <a:ext cx="0" cy="0"/>
          <a:chOff x="0" y="0"/>
          <a:chExt cx="0" cy="0"/>
        </a:xfrm>
      </p:grpSpPr>
      <p:sp>
        <p:nvSpPr>
          <p:cNvPr id="3146" name="Google Shape;3146;g4c8ff9e0be_0_4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7" name="Google Shape;3147;g4c8ff9e0be_0_4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Trilogy made diagram, does not violate copyright laws.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2" name="Shape 3172"/>
        <p:cNvGrpSpPr/>
        <p:nvPr/>
      </p:nvGrpSpPr>
      <p:grpSpPr>
        <a:xfrm>
          <a:off x="0" y="0"/>
          <a:ext cx="0" cy="0"/>
          <a:chOff x="0" y="0"/>
          <a:chExt cx="0" cy="0"/>
        </a:xfrm>
      </p:grpSpPr>
      <p:sp>
        <p:nvSpPr>
          <p:cNvPr id="3173" name="Google Shape;3173;g4069421e41_2_1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g4069421e41_2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7" name="Shape 2987"/>
        <p:cNvGrpSpPr/>
        <p:nvPr/>
      </p:nvGrpSpPr>
      <p:grpSpPr>
        <a:xfrm>
          <a:off x="0" y="0"/>
          <a:ext cx="0" cy="0"/>
          <a:chOff x="0" y="0"/>
          <a:chExt cx="0" cy="0"/>
        </a:xfrm>
      </p:grpSpPr>
      <p:sp>
        <p:nvSpPr>
          <p:cNvPr id="2988" name="Google Shape;2988;g4069421e41_2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g4069421e41_2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8" name="Shape 3178"/>
        <p:cNvGrpSpPr/>
        <p:nvPr/>
      </p:nvGrpSpPr>
      <p:grpSpPr>
        <a:xfrm>
          <a:off x="0" y="0"/>
          <a:ext cx="0" cy="0"/>
          <a:chOff x="0" y="0"/>
          <a:chExt cx="0" cy="0"/>
        </a:xfrm>
      </p:grpSpPr>
      <p:sp>
        <p:nvSpPr>
          <p:cNvPr id="3179" name="Google Shape;3179;g4069421e41_2_1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shutterstock_1189561132</a:t>
            </a:r>
            <a:endParaRPr/>
          </a:p>
        </p:txBody>
      </p:sp>
      <p:sp>
        <p:nvSpPr>
          <p:cNvPr id="3180" name="Google Shape;3180;g4069421e41_2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6" name="Shape 3186"/>
        <p:cNvGrpSpPr/>
        <p:nvPr/>
      </p:nvGrpSpPr>
      <p:grpSpPr>
        <a:xfrm>
          <a:off x="0" y="0"/>
          <a:ext cx="0" cy="0"/>
          <a:chOff x="0" y="0"/>
          <a:chExt cx="0" cy="0"/>
        </a:xfrm>
      </p:grpSpPr>
      <p:sp>
        <p:nvSpPr>
          <p:cNvPr id="3187" name="Google Shape;3187;g4069421e41_2_1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g4069421e41_2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1" name="Shape 3191"/>
        <p:cNvGrpSpPr/>
        <p:nvPr/>
      </p:nvGrpSpPr>
      <p:grpSpPr>
        <a:xfrm>
          <a:off x="0" y="0"/>
          <a:ext cx="0" cy="0"/>
          <a:chOff x="0" y="0"/>
          <a:chExt cx="0" cy="0"/>
        </a:xfrm>
      </p:grpSpPr>
      <p:sp>
        <p:nvSpPr>
          <p:cNvPr id="3192" name="Google Shape;3192;g4c8ff9e0be_0_41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shutterstock_538363666</a:t>
            </a:r>
            <a:endParaRPr/>
          </a:p>
        </p:txBody>
      </p:sp>
      <p:sp>
        <p:nvSpPr>
          <p:cNvPr id="3193" name="Google Shape;3193;g4c8ff9e0be_0_4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7" name="Shape 3197"/>
        <p:cNvGrpSpPr/>
        <p:nvPr/>
      </p:nvGrpSpPr>
      <p:grpSpPr>
        <a:xfrm>
          <a:off x="0" y="0"/>
          <a:ext cx="0" cy="0"/>
          <a:chOff x="0" y="0"/>
          <a:chExt cx="0" cy="0"/>
        </a:xfrm>
      </p:grpSpPr>
      <p:sp>
        <p:nvSpPr>
          <p:cNvPr id="3198" name="Google Shape;3198;g4069421e41_2_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g4069421e41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4" name="Shape 3204"/>
        <p:cNvGrpSpPr/>
        <p:nvPr/>
      </p:nvGrpSpPr>
      <p:grpSpPr>
        <a:xfrm>
          <a:off x="0" y="0"/>
          <a:ext cx="0" cy="0"/>
          <a:chOff x="0" y="0"/>
          <a:chExt cx="0" cy="0"/>
        </a:xfrm>
      </p:grpSpPr>
      <p:sp>
        <p:nvSpPr>
          <p:cNvPr id="3205" name="Google Shape;3205;g4c8ff9e0be_0_41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g4c8ff9e0be_0_4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0" name="Shape 3210"/>
        <p:cNvGrpSpPr/>
        <p:nvPr/>
      </p:nvGrpSpPr>
      <p:grpSpPr>
        <a:xfrm>
          <a:off x="0" y="0"/>
          <a:ext cx="0" cy="0"/>
          <a:chOff x="0" y="0"/>
          <a:chExt cx="0" cy="0"/>
        </a:xfrm>
      </p:grpSpPr>
      <p:sp>
        <p:nvSpPr>
          <p:cNvPr id="3211" name="Google Shape;3211;g4c8ff9e0be_0_4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4c8ff9e0be_0_4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0" name="Shape 3220"/>
        <p:cNvGrpSpPr/>
        <p:nvPr/>
      </p:nvGrpSpPr>
      <p:grpSpPr>
        <a:xfrm>
          <a:off x="0" y="0"/>
          <a:ext cx="0" cy="0"/>
          <a:chOff x="0" y="0"/>
          <a:chExt cx="0" cy="0"/>
        </a:xfrm>
      </p:grpSpPr>
      <p:sp>
        <p:nvSpPr>
          <p:cNvPr id="3221" name="Google Shape;3221;g4c8ff9e0be_0_4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2" name="Google Shape;3222;g4c8ff9e0be_0_4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Trilogy made diagram, does not violate copyright laws.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4" name="Shape 3254"/>
        <p:cNvGrpSpPr/>
        <p:nvPr/>
      </p:nvGrpSpPr>
      <p:grpSpPr>
        <a:xfrm>
          <a:off x="0" y="0"/>
          <a:ext cx="0" cy="0"/>
          <a:chOff x="0" y="0"/>
          <a:chExt cx="0" cy="0"/>
        </a:xfrm>
      </p:grpSpPr>
      <p:sp>
        <p:nvSpPr>
          <p:cNvPr id="3255" name="Google Shape;3255;g4c8ff9e0be_0_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4c8ff9e0be_0_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Trilogy made diagram, does not violate copyright laws.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1" name="Shape 3281"/>
        <p:cNvGrpSpPr/>
        <p:nvPr/>
      </p:nvGrpSpPr>
      <p:grpSpPr>
        <a:xfrm>
          <a:off x="0" y="0"/>
          <a:ext cx="0" cy="0"/>
          <a:chOff x="0" y="0"/>
          <a:chExt cx="0" cy="0"/>
        </a:xfrm>
      </p:grpSpPr>
      <p:sp>
        <p:nvSpPr>
          <p:cNvPr id="3282" name="Google Shape;3282;g4069421e41_2_1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g4069421e41_2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2" name="Shape 2992"/>
        <p:cNvGrpSpPr/>
        <p:nvPr/>
      </p:nvGrpSpPr>
      <p:grpSpPr>
        <a:xfrm>
          <a:off x="0" y="0"/>
          <a:ext cx="0" cy="0"/>
          <a:chOff x="0" y="0"/>
          <a:chExt cx="0" cy="0"/>
        </a:xfrm>
      </p:grpSpPr>
      <p:sp>
        <p:nvSpPr>
          <p:cNvPr id="2993" name="Google Shape;2993;g4c8ff9e0be_0_1893:notes"/>
          <p:cNvSpPr txBox="1"/>
          <p:nvPr>
            <p:ph idx="1" type="body"/>
          </p:nvPr>
        </p:nvSpPr>
        <p:spPr>
          <a:xfrm>
            <a:off x="685781" y="4343381"/>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shutterstock_408706696</a:t>
            </a:r>
            <a:endParaRPr/>
          </a:p>
        </p:txBody>
      </p:sp>
      <p:sp>
        <p:nvSpPr>
          <p:cNvPr id="2994" name="Google Shape;2994;g4c8ff9e0be_0_1893:notes"/>
          <p:cNvSpPr/>
          <p:nvPr>
            <p:ph idx="2" type="sldImg"/>
          </p:nvPr>
        </p:nvSpPr>
        <p:spPr>
          <a:xfrm>
            <a:off x="381176" y="685786"/>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0" name="Shape 3000"/>
        <p:cNvGrpSpPr/>
        <p:nvPr/>
      </p:nvGrpSpPr>
      <p:grpSpPr>
        <a:xfrm>
          <a:off x="0" y="0"/>
          <a:ext cx="0" cy="0"/>
          <a:chOff x="0" y="0"/>
          <a:chExt cx="0" cy="0"/>
        </a:xfrm>
      </p:grpSpPr>
      <p:sp>
        <p:nvSpPr>
          <p:cNvPr id="3001" name="Google Shape;3001;g4069421e41_2_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g4069421e41_2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5" name="Shape 3005"/>
        <p:cNvGrpSpPr/>
        <p:nvPr/>
      </p:nvGrpSpPr>
      <p:grpSpPr>
        <a:xfrm>
          <a:off x="0" y="0"/>
          <a:ext cx="0" cy="0"/>
          <a:chOff x="0" y="0"/>
          <a:chExt cx="0" cy="0"/>
        </a:xfrm>
      </p:grpSpPr>
      <p:sp>
        <p:nvSpPr>
          <p:cNvPr id="3006" name="Google Shape;3006;g4c8ff9e0be_0_29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g4c8ff9e0be_0_29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5" name="Shape 3025"/>
        <p:cNvGrpSpPr/>
        <p:nvPr/>
      </p:nvGrpSpPr>
      <p:grpSpPr>
        <a:xfrm>
          <a:off x="0" y="0"/>
          <a:ext cx="0" cy="0"/>
          <a:chOff x="0" y="0"/>
          <a:chExt cx="0" cy="0"/>
        </a:xfrm>
      </p:grpSpPr>
      <p:sp>
        <p:nvSpPr>
          <p:cNvPr id="3026" name="Google Shape;3026;g4069421e41_2_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g4069421e41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6" name="Shape 3036"/>
        <p:cNvGrpSpPr/>
        <p:nvPr/>
      </p:nvGrpSpPr>
      <p:grpSpPr>
        <a:xfrm>
          <a:off x="0" y="0"/>
          <a:ext cx="0" cy="0"/>
          <a:chOff x="0" y="0"/>
          <a:chExt cx="0" cy="0"/>
        </a:xfrm>
      </p:grpSpPr>
      <p:sp>
        <p:nvSpPr>
          <p:cNvPr id="3037" name="Google Shape;3037;g4069421e41_2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g4069421e41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1" name="Shape 3041"/>
        <p:cNvGrpSpPr/>
        <p:nvPr/>
      </p:nvGrpSpPr>
      <p:grpSpPr>
        <a:xfrm>
          <a:off x="0" y="0"/>
          <a:ext cx="0" cy="0"/>
          <a:chOff x="0" y="0"/>
          <a:chExt cx="0" cy="0"/>
        </a:xfrm>
      </p:grpSpPr>
      <p:sp>
        <p:nvSpPr>
          <p:cNvPr id="3042" name="Google Shape;3042;g4c8ff9e0be_0_29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shutterstock_1260291445</a:t>
            </a:r>
            <a:endParaRPr/>
          </a:p>
        </p:txBody>
      </p:sp>
      <p:sp>
        <p:nvSpPr>
          <p:cNvPr id="3043" name="Google Shape;3043;g4c8ff9e0be_0_29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9" name="Shape 3049"/>
        <p:cNvGrpSpPr/>
        <p:nvPr/>
      </p:nvGrpSpPr>
      <p:grpSpPr>
        <a:xfrm>
          <a:off x="0" y="0"/>
          <a:ext cx="0" cy="0"/>
          <a:chOff x="0" y="0"/>
          <a:chExt cx="0" cy="0"/>
        </a:xfrm>
      </p:grpSpPr>
      <p:sp>
        <p:nvSpPr>
          <p:cNvPr id="3050" name="Google Shape;3050;g4069421e41_2_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g4069421e41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5.png"/><Relationship Id="rId3" Type="http://schemas.openxmlformats.org/officeDocument/2006/relationships/image" Target="../media/image138.png"/><Relationship Id="rId4" Type="http://schemas.openxmlformats.org/officeDocument/2006/relationships/image" Target="../media/image134.png"/><Relationship Id="rId5" Type="http://schemas.openxmlformats.org/officeDocument/2006/relationships/image" Target="../media/image14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8.png"/><Relationship Id="rId3" Type="http://schemas.openxmlformats.org/officeDocument/2006/relationships/image" Target="../media/image141.png"/><Relationship Id="rId4" Type="http://schemas.openxmlformats.org/officeDocument/2006/relationships/image" Target="../media/image139.png"/><Relationship Id="rId5" Type="http://schemas.openxmlformats.org/officeDocument/2006/relationships/image" Target="../media/image142.png"/><Relationship Id="rId6" Type="http://schemas.openxmlformats.org/officeDocument/2006/relationships/image" Target="../media/image14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 Id="rId3" Type="http://schemas.openxmlformats.org/officeDocument/2006/relationships/image" Target="../media/image143.png"/><Relationship Id="rId4" Type="http://schemas.openxmlformats.org/officeDocument/2006/relationships/image" Target="../media/image149.png"/><Relationship Id="rId5" Type="http://schemas.openxmlformats.org/officeDocument/2006/relationships/image" Target="../media/image15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1.png"/><Relationship Id="rId3" Type="http://schemas.openxmlformats.org/officeDocument/2006/relationships/image" Target="../media/image153.png"/><Relationship Id="rId4" Type="http://schemas.openxmlformats.org/officeDocument/2006/relationships/image" Target="../media/image145.png"/><Relationship Id="rId5" Type="http://schemas.openxmlformats.org/officeDocument/2006/relationships/image" Target="../media/image148.png"/><Relationship Id="rId6" Type="http://schemas.openxmlformats.org/officeDocument/2006/relationships/image" Target="../media/image144.png"/><Relationship Id="rId7" Type="http://schemas.openxmlformats.org/officeDocument/2006/relationships/image" Target="../media/image14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9.png"/><Relationship Id="rId3" Type="http://schemas.openxmlformats.org/officeDocument/2006/relationships/image" Target="../media/image155.png"/><Relationship Id="rId4" Type="http://schemas.openxmlformats.org/officeDocument/2006/relationships/image" Target="../media/image154.png"/><Relationship Id="rId5" Type="http://schemas.openxmlformats.org/officeDocument/2006/relationships/image" Target="../media/image156.png"/><Relationship Id="rId6" Type="http://schemas.openxmlformats.org/officeDocument/2006/relationships/image" Target="../media/image160.png"/><Relationship Id="rId7" Type="http://schemas.openxmlformats.org/officeDocument/2006/relationships/image" Target="../media/image15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 Id="rId3" Type="http://schemas.openxmlformats.org/officeDocument/2006/relationships/image" Target="../media/image159.png"/><Relationship Id="rId4" Type="http://schemas.openxmlformats.org/officeDocument/2006/relationships/image" Target="../media/image180.png"/><Relationship Id="rId5" Type="http://schemas.openxmlformats.org/officeDocument/2006/relationships/image" Target="../media/image17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2.png"/><Relationship Id="rId3" Type="http://schemas.openxmlformats.org/officeDocument/2006/relationships/image" Target="../media/image158.png"/><Relationship Id="rId4" Type="http://schemas.openxmlformats.org/officeDocument/2006/relationships/image" Target="../media/image164.png"/><Relationship Id="rId5" Type="http://schemas.openxmlformats.org/officeDocument/2006/relationships/image" Target="../media/image161.png"/><Relationship Id="rId6" Type="http://schemas.openxmlformats.org/officeDocument/2006/relationships/image" Target="../media/image166.png"/><Relationship Id="rId7" Type="http://schemas.openxmlformats.org/officeDocument/2006/relationships/image" Target="../media/image176.png"/><Relationship Id="rId8" Type="http://schemas.openxmlformats.org/officeDocument/2006/relationships/image" Target="../media/image16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7.png"/><Relationship Id="rId3" Type="http://schemas.openxmlformats.org/officeDocument/2006/relationships/image" Target="../media/image170.png"/><Relationship Id="rId4" Type="http://schemas.openxmlformats.org/officeDocument/2006/relationships/image" Target="../media/image169.png"/><Relationship Id="rId5" Type="http://schemas.openxmlformats.org/officeDocument/2006/relationships/image" Target="../media/image173.png"/><Relationship Id="rId6" Type="http://schemas.openxmlformats.org/officeDocument/2006/relationships/image" Target="../media/image332.png"/><Relationship Id="rId7" Type="http://schemas.openxmlformats.org/officeDocument/2006/relationships/image" Target="../media/image177.png"/><Relationship Id="rId8" Type="http://schemas.openxmlformats.org/officeDocument/2006/relationships/image" Target="../media/image17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 Id="rId3" Type="http://schemas.openxmlformats.org/officeDocument/2006/relationships/image" Target="../media/image172.png"/><Relationship Id="rId4" Type="http://schemas.openxmlformats.org/officeDocument/2006/relationships/image" Target="../media/image174.png"/><Relationship Id="rId5" Type="http://schemas.openxmlformats.org/officeDocument/2006/relationships/image" Target="../media/image181.png"/><Relationship Id="rId6" Type="http://schemas.openxmlformats.org/officeDocument/2006/relationships/image" Target="../media/image17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3.png"/><Relationship Id="rId3" Type="http://schemas.openxmlformats.org/officeDocument/2006/relationships/image" Target="../media/image187.png"/><Relationship Id="rId4" Type="http://schemas.openxmlformats.org/officeDocument/2006/relationships/image" Target="../media/image182.png"/><Relationship Id="rId9" Type="http://schemas.openxmlformats.org/officeDocument/2006/relationships/image" Target="../media/image189.png"/><Relationship Id="rId5" Type="http://schemas.openxmlformats.org/officeDocument/2006/relationships/image" Target="../media/image184.png"/><Relationship Id="rId6" Type="http://schemas.openxmlformats.org/officeDocument/2006/relationships/image" Target="../media/image186.png"/><Relationship Id="rId7" Type="http://schemas.openxmlformats.org/officeDocument/2006/relationships/image" Target="../media/image185.png"/><Relationship Id="rId8" Type="http://schemas.openxmlformats.org/officeDocument/2006/relationships/image" Target="../media/image18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0.pn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image" Target="../media/image196.png"/><Relationship Id="rId8" Type="http://schemas.openxmlformats.org/officeDocument/2006/relationships/image" Target="../media/image19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198.png"/><Relationship Id="rId4" Type="http://schemas.openxmlformats.org/officeDocument/2006/relationships/image" Target="../media/image20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198.png"/><Relationship Id="rId4" Type="http://schemas.openxmlformats.org/officeDocument/2006/relationships/image" Target="../media/image20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198.png"/><Relationship Id="rId4" Type="http://schemas.openxmlformats.org/officeDocument/2006/relationships/image" Target="../media/image20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198.png"/><Relationship Id="rId4" Type="http://schemas.openxmlformats.org/officeDocument/2006/relationships/image" Target="../media/image21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0.png"/><Relationship Id="rId3" Type="http://schemas.openxmlformats.org/officeDocument/2006/relationships/image" Target="../media/image20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3.png"/><Relationship Id="rId3" Type="http://schemas.openxmlformats.org/officeDocument/2006/relationships/image" Target="../media/image21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3.png"/><Relationship Id="rId3" Type="http://schemas.openxmlformats.org/officeDocument/2006/relationships/image" Target="../media/image209.png"/><Relationship Id="rId4" Type="http://schemas.openxmlformats.org/officeDocument/2006/relationships/image" Target="../media/image21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3.png"/><Relationship Id="rId3" Type="http://schemas.openxmlformats.org/officeDocument/2006/relationships/image" Target="../media/image209.png"/><Relationship Id="rId4" Type="http://schemas.openxmlformats.org/officeDocument/2006/relationships/image" Target="../media/image23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3.png"/><Relationship Id="rId3" Type="http://schemas.openxmlformats.org/officeDocument/2006/relationships/image" Target="../media/image313.png"/><Relationship Id="rId4" Type="http://schemas.openxmlformats.org/officeDocument/2006/relationships/image" Target="../media/image20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5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png"/><Relationship Id="rId3" Type="http://schemas.openxmlformats.org/officeDocument/2006/relationships/image" Target="../media/image214.png"/><Relationship Id="rId4" Type="http://schemas.openxmlformats.org/officeDocument/2006/relationships/image" Target="../media/image21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png"/><Relationship Id="rId3" Type="http://schemas.openxmlformats.org/officeDocument/2006/relationships/image" Target="../media/image223.png"/><Relationship Id="rId4" Type="http://schemas.openxmlformats.org/officeDocument/2006/relationships/image" Target="../media/image22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2.png"/><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8.png"/><Relationship Id="rId3" Type="http://schemas.openxmlformats.org/officeDocument/2006/relationships/image" Target="../media/image226.png"/><Relationship Id="rId4" Type="http://schemas.openxmlformats.org/officeDocument/2006/relationships/image" Target="../media/image230.png"/><Relationship Id="rId5" Type="http://schemas.openxmlformats.org/officeDocument/2006/relationships/image" Target="../media/image23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1.png"/><Relationship Id="rId5" Type="http://schemas.openxmlformats.org/officeDocument/2006/relationships/image" Target="../media/image227.png"/><Relationship Id="rId6" Type="http://schemas.openxmlformats.org/officeDocument/2006/relationships/image" Target="../media/image22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3.png"/><Relationship Id="rId3" Type="http://schemas.openxmlformats.org/officeDocument/2006/relationships/image" Target="../media/image231.png"/><Relationship Id="rId4" Type="http://schemas.openxmlformats.org/officeDocument/2006/relationships/image" Target="../media/image228.png"/><Relationship Id="rId5" Type="http://schemas.openxmlformats.org/officeDocument/2006/relationships/image" Target="../media/image229.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6.png"/><Relationship Id="rId3" Type="http://schemas.openxmlformats.org/officeDocument/2006/relationships/image" Target="../media/image235.png"/><Relationship Id="rId4" Type="http://schemas.openxmlformats.org/officeDocument/2006/relationships/image" Target="../media/image239.png"/><Relationship Id="rId5" Type="http://schemas.openxmlformats.org/officeDocument/2006/relationships/image" Target="../media/image23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3.png"/><Relationship Id="rId3" Type="http://schemas.openxmlformats.org/officeDocument/2006/relationships/image" Target="../media/image240.png"/><Relationship Id="rId4" Type="http://schemas.openxmlformats.org/officeDocument/2006/relationships/image" Target="../media/image242.png"/><Relationship Id="rId5" Type="http://schemas.openxmlformats.org/officeDocument/2006/relationships/image" Target="../media/image241.png"/><Relationship Id="rId6" Type="http://schemas.openxmlformats.org/officeDocument/2006/relationships/image" Target="../media/image246.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3.png"/><Relationship Id="rId3" Type="http://schemas.openxmlformats.org/officeDocument/2006/relationships/image" Target="../media/image244.png"/><Relationship Id="rId4" Type="http://schemas.openxmlformats.org/officeDocument/2006/relationships/image" Target="../media/image248.png"/><Relationship Id="rId5" Type="http://schemas.openxmlformats.org/officeDocument/2006/relationships/image" Target="../media/image25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5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9.png"/><Relationship Id="rId3" Type="http://schemas.openxmlformats.org/officeDocument/2006/relationships/image" Target="../media/image245.png"/><Relationship Id="rId4" Type="http://schemas.openxmlformats.org/officeDocument/2006/relationships/image" Target="../media/image247.png"/><Relationship Id="rId5" Type="http://schemas.openxmlformats.org/officeDocument/2006/relationships/image" Target="../media/image250.png"/><Relationship Id="rId6" Type="http://schemas.openxmlformats.org/officeDocument/2006/relationships/image" Target="../media/image252.png"/><Relationship Id="rId7" Type="http://schemas.openxmlformats.org/officeDocument/2006/relationships/image" Target="../media/image25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 Id="rId3" Type="http://schemas.openxmlformats.org/officeDocument/2006/relationships/image" Target="../media/image253.png"/><Relationship Id="rId4" Type="http://schemas.openxmlformats.org/officeDocument/2006/relationships/image" Target="../media/image249.png"/><Relationship Id="rId5" Type="http://schemas.openxmlformats.org/officeDocument/2006/relationships/image" Target="../media/image260.png"/><Relationship Id="rId6" Type="http://schemas.openxmlformats.org/officeDocument/2006/relationships/image" Target="../media/image254.png"/><Relationship Id="rId7" Type="http://schemas.openxmlformats.org/officeDocument/2006/relationships/image" Target="../media/image25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3.png"/><Relationship Id="rId3" Type="http://schemas.openxmlformats.org/officeDocument/2006/relationships/image" Target="../media/image255.png"/><Relationship Id="rId4" Type="http://schemas.openxmlformats.org/officeDocument/2006/relationships/image" Target="../media/image257.png"/><Relationship Id="rId5" Type="http://schemas.openxmlformats.org/officeDocument/2006/relationships/image" Target="../media/image26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7.png"/><Relationship Id="rId3" Type="http://schemas.openxmlformats.org/officeDocument/2006/relationships/image" Target="../media/image264.png"/><Relationship Id="rId4" Type="http://schemas.openxmlformats.org/officeDocument/2006/relationships/image" Target="../media/image268.png"/><Relationship Id="rId5" Type="http://schemas.openxmlformats.org/officeDocument/2006/relationships/image" Target="../media/image262.png"/><Relationship Id="rId6" Type="http://schemas.openxmlformats.org/officeDocument/2006/relationships/image" Target="../media/image266.png"/><Relationship Id="rId7" Type="http://schemas.openxmlformats.org/officeDocument/2006/relationships/image" Target="../media/image283.png"/><Relationship Id="rId8" Type="http://schemas.openxmlformats.org/officeDocument/2006/relationships/image" Target="../media/image270.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1.png"/><Relationship Id="rId3" Type="http://schemas.openxmlformats.org/officeDocument/2006/relationships/image" Target="../media/image275.png"/><Relationship Id="rId4" Type="http://schemas.openxmlformats.org/officeDocument/2006/relationships/image" Target="../media/image269.png"/><Relationship Id="rId5" Type="http://schemas.openxmlformats.org/officeDocument/2006/relationships/image" Target="../media/image272.png"/><Relationship Id="rId6" Type="http://schemas.openxmlformats.org/officeDocument/2006/relationships/image" Target="../media/image334.png"/><Relationship Id="rId7" Type="http://schemas.openxmlformats.org/officeDocument/2006/relationships/image" Target="../media/image274.png"/><Relationship Id="rId8" Type="http://schemas.openxmlformats.org/officeDocument/2006/relationships/image" Target="../media/image27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3.png"/><Relationship Id="rId3" Type="http://schemas.openxmlformats.org/officeDocument/2006/relationships/image" Target="../media/image289.png"/><Relationship Id="rId4" Type="http://schemas.openxmlformats.org/officeDocument/2006/relationships/image" Target="../media/image278.png"/><Relationship Id="rId5" Type="http://schemas.openxmlformats.org/officeDocument/2006/relationships/image" Target="../media/image277.png"/><Relationship Id="rId6" Type="http://schemas.openxmlformats.org/officeDocument/2006/relationships/image" Target="../media/image27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9.png"/><Relationship Id="rId3" Type="http://schemas.openxmlformats.org/officeDocument/2006/relationships/image" Target="../media/image287.png"/><Relationship Id="rId4" Type="http://schemas.openxmlformats.org/officeDocument/2006/relationships/image" Target="../media/image298.png"/><Relationship Id="rId9" Type="http://schemas.openxmlformats.org/officeDocument/2006/relationships/image" Target="../media/image284.png"/><Relationship Id="rId5" Type="http://schemas.openxmlformats.org/officeDocument/2006/relationships/image" Target="../media/image286.png"/><Relationship Id="rId6" Type="http://schemas.openxmlformats.org/officeDocument/2006/relationships/image" Target="../media/image280.png"/><Relationship Id="rId7" Type="http://schemas.openxmlformats.org/officeDocument/2006/relationships/image" Target="../media/image296.png"/><Relationship Id="rId8" Type="http://schemas.openxmlformats.org/officeDocument/2006/relationships/image" Target="../media/image28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2.png"/><Relationship Id="rId3" Type="http://schemas.openxmlformats.org/officeDocument/2006/relationships/image" Target="../media/image288.png"/><Relationship Id="rId4" Type="http://schemas.openxmlformats.org/officeDocument/2006/relationships/image" Target="../media/image285.png"/><Relationship Id="rId9" Type="http://schemas.openxmlformats.org/officeDocument/2006/relationships/image" Target="../media/image317.png"/><Relationship Id="rId5" Type="http://schemas.openxmlformats.org/officeDocument/2006/relationships/image" Target="../media/image319.png"/><Relationship Id="rId6" Type="http://schemas.openxmlformats.org/officeDocument/2006/relationships/image" Target="../media/image314.png"/><Relationship Id="rId7" Type="http://schemas.openxmlformats.org/officeDocument/2006/relationships/image" Target="../media/image333.png"/><Relationship Id="rId8" Type="http://schemas.openxmlformats.org/officeDocument/2006/relationships/image" Target="../media/image29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1.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4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39.png"/><Relationship Id="rId5" Type="http://schemas.openxmlformats.org/officeDocument/2006/relationships/image" Target="../media/image10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7.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4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6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5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5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image" Target="../media/image5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265.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65.png"/><Relationship Id="rId8" Type="http://schemas.openxmlformats.org/officeDocument/2006/relationships/image" Target="../media/image6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72.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70.png"/><Relationship Id="rId7" Type="http://schemas.openxmlformats.org/officeDocument/2006/relationships/image" Target="../media/image73.png"/><Relationship Id="rId8" Type="http://schemas.openxmlformats.org/officeDocument/2006/relationships/image" Target="../media/image7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86.png"/><Relationship Id="rId6" Type="http://schemas.openxmlformats.org/officeDocument/2006/relationships/image" Target="../media/image8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82.png"/><Relationship Id="rId4" Type="http://schemas.openxmlformats.org/officeDocument/2006/relationships/image" Target="../media/image83.png"/><Relationship Id="rId9" Type="http://schemas.openxmlformats.org/officeDocument/2006/relationships/image" Target="../media/image95.png"/><Relationship Id="rId5" Type="http://schemas.openxmlformats.org/officeDocument/2006/relationships/image" Target="../media/image107.png"/><Relationship Id="rId6" Type="http://schemas.openxmlformats.org/officeDocument/2006/relationships/image" Target="../media/image81.png"/><Relationship Id="rId7" Type="http://schemas.openxmlformats.org/officeDocument/2006/relationships/image" Target="../media/image84.png"/><Relationship Id="rId8" Type="http://schemas.openxmlformats.org/officeDocument/2006/relationships/image" Target="../media/image8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88.png"/><Relationship Id="rId4" Type="http://schemas.openxmlformats.org/officeDocument/2006/relationships/image" Target="../media/image85.png"/><Relationship Id="rId9" Type="http://schemas.openxmlformats.org/officeDocument/2006/relationships/image" Target="../media/image92.png"/><Relationship Id="rId5" Type="http://schemas.openxmlformats.org/officeDocument/2006/relationships/image" Target="../media/image90.png"/><Relationship Id="rId6" Type="http://schemas.openxmlformats.org/officeDocument/2006/relationships/image" Target="../media/image89.png"/><Relationship Id="rId7" Type="http://schemas.openxmlformats.org/officeDocument/2006/relationships/image" Target="../media/image96.png"/><Relationship Id="rId8" Type="http://schemas.openxmlformats.org/officeDocument/2006/relationships/image" Target="../media/image9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 Id="rId3" Type="http://schemas.openxmlformats.org/officeDocument/2006/relationships/image" Target="../media/image9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9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97.png"/><Relationship Id="rId4" Type="http://schemas.openxmlformats.org/officeDocument/2006/relationships/image" Target="../media/image1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97.png"/><Relationship Id="rId4" Type="http://schemas.openxmlformats.org/officeDocument/2006/relationships/image" Target="../media/image10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97.png"/><Relationship Id="rId4" Type="http://schemas.openxmlformats.org/officeDocument/2006/relationships/image" Target="../media/image10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97.png"/><Relationship Id="rId4" Type="http://schemas.openxmlformats.org/officeDocument/2006/relationships/image" Target="../media/image12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 Id="rId3" Type="http://schemas.openxmlformats.org/officeDocument/2006/relationships/image" Target="../media/image1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 Id="rId3" Type="http://schemas.openxmlformats.org/officeDocument/2006/relationships/image" Target="../media/image15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 Id="rId3" Type="http://schemas.openxmlformats.org/officeDocument/2006/relationships/image" Target="../media/image103.png"/><Relationship Id="rId4" Type="http://schemas.openxmlformats.org/officeDocument/2006/relationships/image" Target="../media/image10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 Id="rId3" Type="http://schemas.openxmlformats.org/officeDocument/2006/relationships/image" Target="../media/image103.png"/><Relationship Id="rId4" Type="http://schemas.openxmlformats.org/officeDocument/2006/relationships/image" Target="../media/image1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 Id="rId3" Type="http://schemas.openxmlformats.org/officeDocument/2006/relationships/image" Target="../media/image197.png"/><Relationship Id="rId4" Type="http://schemas.openxmlformats.org/officeDocument/2006/relationships/image" Target="../media/image10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 Id="rId3" Type="http://schemas.openxmlformats.org/officeDocument/2006/relationships/image" Target="../media/image114.png"/><Relationship Id="rId4" Type="http://schemas.openxmlformats.org/officeDocument/2006/relationships/image" Target="../media/image11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 Id="rId3" Type="http://schemas.openxmlformats.org/officeDocument/2006/relationships/image" Target="../media/image116.png"/><Relationship Id="rId4" Type="http://schemas.openxmlformats.org/officeDocument/2006/relationships/image" Target="../media/image1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8.png"/><Relationship Id="rId3" Type="http://schemas.openxmlformats.org/officeDocument/2006/relationships/image" Target="../media/image129.png"/><Relationship Id="rId4" Type="http://schemas.openxmlformats.org/officeDocument/2006/relationships/image" Target="../media/image118.png"/><Relationship Id="rId5" Type="http://schemas.openxmlformats.org/officeDocument/2006/relationships/image" Target="../media/image11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 Id="rId3" Type="http://schemas.openxmlformats.org/officeDocument/2006/relationships/image" Target="../media/image124.png"/><Relationship Id="rId4" Type="http://schemas.openxmlformats.org/officeDocument/2006/relationships/image" Target="../media/image131.png"/><Relationship Id="rId5" Type="http://schemas.openxmlformats.org/officeDocument/2006/relationships/image" Target="../media/image12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 Id="rId3" Type="http://schemas.openxmlformats.org/officeDocument/2006/relationships/image" Target="../media/image122.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 Id="rId3" Type="http://schemas.openxmlformats.org/officeDocument/2006/relationships/image" Target="../media/image331.png"/><Relationship Id="rId4" Type="http://schemas.openxmlformats.org/officeDocument/2006/relationships/image" Target="../media/image132.png"/><Relationship Id="rId5" Type="http://schemas.openxmlformats.org/officeDocument/2006/relationships/image" Target="../media/image136.png"/><Relationship Id="rId6" Type="http://schemas.openxmlformats.org/officeDocument/2006/relationships/image" Target="../media/image1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56" name="Shape 1656"/>
        <p:cNvGrpSpPr/>
        <p:nvPr/>
      </p:nvGrpSpPr>
      <p:grpSpPr>
        <a:xfrm>
          <a:off x="0" y="0"/>
          <a:ext cx="0" cy="0"/>
          <a:chOff x="0" y="0"/>
          <a:chExt cx="0" cy="0"/>
        </a:xfrm>
      </p:grpSpPr>
      <p:sp>
        <p:nvSpPr>
          <p:cNvPr id="1657" name="Google Shape;1657;p10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9" name="Google Shape;1659;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0" name="Google Shape;1660;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61" name="Google Shape;1661;p10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62" name="Google Shape;1662;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63" name="Google Shape;1663;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4" name="Google Shape;1664;p10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5" name="Google Shape;1665;p10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0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0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0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9" name="Google Shape;1669;p10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0" name="Google Shape;1670;p10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1" name="Google Shape;1671;p10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0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73" name="Google Shape;1673;p103"/>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74" name="Google Shape;1674;p103"/>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75" name="Google Shape;1675;p103"/>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76" name="Google Shape;1676;p103"/>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77" name="Google Shape;1677;p103"/>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78" name="Shape 1678"/>
        <p:cNvGrpSpPr/>
        <p:nvPr/>
      </p:nvGrpSpPr>
      <p:grpSpPr>
        <a:xfrm>
          <a:off x="0" y="0"/>
          <a:ext cx="0" cy="0"/>
          <a:chOff x="0" y="0"/>
          <a:chExt cx="0" cy="0"/>
        </a:xfrm>
      </p:grpSpPr>
      <p:sp>
        <p:nvSpPr>
          <p:cNvPr id="1679" name="Google Shape;1679;p10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82" name="Google Shape;1682;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3" name="Google Shape;1683;p10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84" name="Google Shape;1684;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85" name="Google Shape;1685;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10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10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0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0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1" name="Google Shape;1691;p10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2" name="Google Shape;1692;p10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10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5" name="Google Shape;1695;p104"/>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96" name="Google Shape;1696;p104"/>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97" name="Google Shape;1697;p104"/>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98" name="Google Shape;1698;p104"/>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99" name="Google Shape;1699;p104"/>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700" name="Shape 1700"/>
        <p:cNvGrpSpPr/>
        <p:nvPr/>
      </p:nvGrpSpPr>
      <p:grpSpPr>
        <a:xfrm>
          <a:off x="0" y="0"/>
          <a:ext cx="0" cy="0"/>
          <a:chOff x="0" y="0"/>
          <a:chExt cx="0" cy="0"/>
        </a:xfrm>
      </p:grpSpPr>
      <p:sp>
        <p:nvSpPr>
          <p:cNvPr id="1701" name="Google Shape;1701;p10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04" name="Google Shape;1704;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5" name="Google Shape;1705;p10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06" name="Google Shape;1706;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7" name="Google Shape;1707;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10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10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0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0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0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5" name="Google Shape;1715;p10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6" name="Google Shape;1716;p10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7" name="Google Shape;1717;p10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10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9" name="Google Shape;1719;p105"/>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20" name="Google Shape;1720;p105"/>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721" name="Google Shape;1721;p105"/>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22" name="Google Shape;1722;p105"/>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723" name="Google Shape;1723;p105"/>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24" name="Google Shape;1724;p105"/>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725" name="Shape 1725"/>
        <p:cNvGrpSpPr/>
        <p:nvPr/>
      </p:nvGrpSpPr>
      <p:grpSpPr>
        <a:xfrm>
          <a:off x="0" y="0"/>
          <a:ext cx="0" cy="0"/>
          <a:chOff x="0" y="0"/>
          <a:chExt cx="0" cy="0"/>
        </a:xfrm>
      </p:grpSpPr>
      <p:sp>
        <p:nvSpPr>
          <p:cNvPr id="1726" name="Google Shape;1726;p10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9" name="Google Shape;1729;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0" name="Google Shape;1730;p10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31" name="Google Shape;1731;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32" name="Google Shape;1732;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10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10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0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0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0" name="Google Shape;1740;p10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1" name="Google Shape;1741;p10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2" name="Google Shape;1742;p10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10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44" name="Google Shape;1744;p10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45" name="Google Shape;1745;p106"/>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46" name="Google Shape;1746;p10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47" name="Google Shape;1747;p106"/>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48" name="Google Shape;1748;p10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49" name="Google Shape;1749;p106"/>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50" name="Shape 1750"/>
        <p:cNvGrpSpPr/>
        <p:nvPr/>
      </p:nvGrpSpPr>
      <p:grpSpPr>
        <a:xfrm>
          <a:off x="0" y="0"/>
          <a:ext cx="0" cy="0"/>
          <a:chOff x="0" y="0"/>
          <a:chExt cx="0" cy="0"/>
        </a:xfrm>
      </p:grpSpPr>
      <p:sp>
        <p:nvSpPr>
          <p:cNvPr id="1751" name="Google Shape;1751;p10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4" name="Google Shape;1754;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56" name="Google Shape;1756;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10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10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5" name="Google Shape;1765;p10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6" name="Google Shape;1766;p10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7" name="Google Shape;1767;p10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10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9" name="Google Shape;1769;p107"/>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70" name="Google Shape;1770;p107"/>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71" name="Google Shape;1771;p107"/>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72" name="Google Shape;1772;p107"/>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73" name="Google Shape;1773;p107"/>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74" name="Google Shape;1774;p107"/>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75" name="Shape 1775"/>
        <p:cNvGrpSpPr/>
        <p:nvPr/>
      </p:nvGrpSpPr>
      <p:grpSpPr>
        <a:xfrm>
          <a:off x="0" y="0"/>
          <a:ext cx="0" cy="0"/>
          <a:chOff x="0" y="0"/>
          <a:chExt cx="0" cy="0"/>
        </a:xfrm>
      </p:grpSpPr>
      <p:sp>
        <p:nvSpPr>
          <p:cNvPr id="1776" name="Google Shape;1776;p10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9" name="Google Shape;1779;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0" name="Google Shape;1780;p10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81" name="Google Shape;1781;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2" name="Google Shape;1782;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3" name="Google Shape;1783;p10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10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0" name="Google Shape;1790;p10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1" name="Google Shape;1791;p10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2" name="Google Shape;1792;p10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3" name="Google Shape;1793;p10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4" name="Google Shape;1794;p108"/>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95" name="Google Shape;1795;p108"/>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96" name="Google Shape;1796;p108"/>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97" name="Google Shape;1797;p108"/>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98" name="Google Shape;1798;p108"/>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99" name="Google Shape;1799;p108"/>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800" name="Shape 1800"/>
        <p:cNvGrpSpPr/>
        <p:nvPr/>
      </p:nvGrpSpPr>
      <p:grpSpPr>
        <a:xfrm>
          <a:off x="0" y="0"/>
          <a:ext cx="0" cy="0"/>
          <a:chOff x="0" y="0"/>
          <a:chExt cx="0" cy="0"/>
        </a:xfrm>
      </p:grpSpPr>
      <p:sp>
        <p:nvSpPr>
          <p:cNvPr id="1801" name="Google Shape;1801;p10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3" name="Google Shape;1803;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4" name="Google Shape;1804;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5" name="Google Shape;1805;p10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6" name="Google Shape;1806;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7" name="Google Shape;1807;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10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9" name="Google Shape;1809;p10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0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1" name="Google Shape;1811;p10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3" name="Google Shape;1813;p10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5" name="Google Shape;1815;p10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0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7" name="Google Shape;1817;p10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0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9" name="Google Shape;1819;p10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0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21" name="Google Shape;1821;p109"/>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22" name="Google Shape;1822;p109"/>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823" name="Google Shape;1823;p109"/>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4" name="Google Shape;1824;p109"/>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825" name="Google Shape;1825;p109"/>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6" name="Google Shape;1826;p109"/>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827" name="Google Shape;1827;p109"/>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828" name="Shape 1828"/>
        <p:cNvGrpSpPr/>
        <p:nvPr/>
      </p:nvGrpSpPr>
      <p:grpSpPr>
        <a:xfrm>
          <a:off x="0" y="0"/>
          <a:ext cx="0" cy="0"/>
          <a:chOff x="0" y="0"/>
          <a:chExt cx="0" cy="0"/>
        </a:xfrm>
      </p:grpSpPr>
      <p:sp>
        <p:nvSpPr>
          <p:cNvPr id="1829" name="Google Shape;1829;p11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1" name="Google Shape;1831;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32" name="Google Shape;1832;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3" name="Google Shape;1833;p1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34" name="Google Shape;1834;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5" name="Google Shape;1835;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11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7" name="Google Shape;1837;p11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9" name="Google Shape;1839;p11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1" name="Google Shape;1841;p11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3" name="Google Shape;1843;p11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5" name="Google Shape;1845;p11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7" name="Google Shape;1847;p11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9" name="Google Shape;1849;p11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50" name="Google Shape;1850;p110"/>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51" name="Google Shape;1851;p11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52" name="Google Shape;1852;p110"/>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53" name="Google Shape;1853;p11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54" name="Google Shape;1854;p110"/>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55" name="Google Shape;1855;p11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56" name="Shape 1856"/>
        <p:cNvGrpSpPr/>
        <p:nvPr/>
      </p:nvGrpSpPr>
      <p:grpSpPr>
        <a:xfrm>
          <a:off x="0" y="0"/>
          <a:ext cx="0" cy="0"/>
          <a:chOff x="0" y="0"/>
          <a:chExt cx="0" cy="0"/>
        </a:xfrm>
      </p:grpSpPr>
      <p:sp>
        <p:nvSpPr>
          <p:cNvPr id="1857" name="Google Shape;1857;p11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9" name="Google Shape;1859;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60" name="Google Shape;1860;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1" name="Google Shape;1861;p1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62" name="Google Shape;1862;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3" name="Google Shape;1863;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11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5" name="Google Shape;1865;p11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7" name="Google Shape;1867;p11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9" name="Google Shape;1869;p11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1" name="Google Shape;1871;p11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1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3" name="Google Shape;1873;p11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1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5" name="Google Shape;1875;p11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7" name="Google Shape;1877;p111"/>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78" name="Google Shape;1878;p111"/>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79" name="Google Shape;1879;p111"/>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80" name="Google Shape;1880;p111"/>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81" name="Google Shape;1881;p111"/>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82" name="Google Shape;1882;p111"/>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83" name="Google Shape;1883;p111"/>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84" name="Shape 1884"/>
        <p:cNvGrpSpPr/>
        <p:nvPr/>
      </p:nvGrpSpPr>
      <p:grpSpPr>
        <a:xfrm>
          <a:off x="0" y="0"/>
          <a:ext cx="0" cy="0"/>
          <a:chOff x="0" y="0"/>
          <a:chExt cx="0" cy="0"/>
        </a:xfrm>
      </p:grpSpPr>
      <p:sp>
        <p:nvSpPr>
          <p:cNvPr id="1885" name="Google Shape;1885;p11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7" name="Google Shape;1887;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8" name="Google Shape;1888;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9" name="Google Shape;1889;p1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0" name="Google Shape;1890;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1" name="Google Shape;1891;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11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3" name="Google Shape;1893;p11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5" name="Google Shape;1895;p11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1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7" name="Google Shape;1897;p11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1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9" name="Google Shape;1899;p11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1" name="Google Shape;1901;p11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3" name="Google Shape;1903;p11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5" name="Google Shape;1905;p112"/>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906" name="Google Shape;1906;p112"/>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907" name="Google Shape;1907;p112"/>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908" name="Google Shape;1908;p112"/>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909" name="Google Shape;1909;p112"/>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910" name="Google Shape;1910;p112"/>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911" name="Google Shape;1911;p112"/>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912" name="Shape 1912"/>
        <p:cNvGrpSpPr/>
        <p:nvPr/>
      </p:nvGrpSpPr>
      <p:grpSpPr>
        <a:xfrm>
          <a:off x="0" y="0"/>
          <a:ext cx="0" cy="0"/>
          <a:chOff x="0" y="0"/>
          <a:chExt cx="0" cy="0"/>
        </a:xfrm>
      </p:grpSpPr>
      <p:sp>
        <p:nvSpPr>
          <p:cNvPr id="1913" name="Google Shape;1913;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17" name="Google Shape;1917;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11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11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11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11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11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11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11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11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113"/>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113"/>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37" name="Google Shape;1937;p113"/>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113"/>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39" name="Google Shape;1939;p113"/>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113"/>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41" name="Google Shape;1941;p113"/>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113"/>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43" name="Shape 1943"/>
        <p:cNvGrpSpPr/>
        <p:nvPr/>
      </p:nvGrpSpPr>
      <p:grpSpPr>
        <a:xfrm>
          <a:off x="0" y="0"/>
          <a:ext cx="0" cy="0"/>
          <a:chOff x="0" y="0"/>
          <a:chExt cx="0" cy="0"/>
        </a:xfrm>
      </p:grpSpPr>
      <p:sp>
        <p:nvSpPr>
          <p:cNvPr id="1944" name="Google Shape;1944;p1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1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1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1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8" name="Google Shape;1948;p1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1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11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11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1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11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11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1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11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11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11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1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11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1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11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67" name="Google Shape;1967;p114"/>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68" name="Google Shape;1968;p11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69" name="Google Shape;1969;p114"/>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70" name="Google Shape;1970;p11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71" name="Google Shape;1971;p114"/>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72" name="Google Shape;1972;p11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73" name="Google Shape;1973;p114"/>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74" name="Shape 1974"/>
        <p:cNvGrpSpPr/>
        <p:nvPr/>
      </p:nvGrpSpPr>
      <p:grpSpPr>
        <a:xfrm>
          <a:off x="0" y="0"/>
          <a:ext cx="0" cy="0"/>
          <a:chOff x="0" y="0"/>
          <a:chExt cx="0" cy="0"/>
        </a:xfrm>
      </p:grpSpPr>
      <p:sp>
        <p:nvSpPr>
          <p:cNvPr id="1975" name="Google Shape;1975;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1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79" name="Google Shape;1979;p1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1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11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11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1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11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1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11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1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11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1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11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1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11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1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11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1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115"/>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98" name="Google Shape;1998;p115"/>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99" name="Google Shape;1999;p115"/>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000" name="Google Shape;2000;p115"/>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001" name="Google Shape;2001;p115"/>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002" name="Google Shape;2002;p115"/>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003" name="Google Shape;2003;p115"/>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004" name="Google Shape;2004;p115"/>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2005" name="Shape 2005"/>
        <p:cNvGrpSpPr/>
        <p:nvPr/>
      </p:nvGrpSpPr>
      <p:grpSpPr>
        <a:xfrm>
          <a:off x="0" y="0"/>
          <a:ext cx="0" cy="0"/>
          <a:chOff x="0" y="0"/>
          <a:chExt cx="0" cy="0"/>
        </a:xfrm>
      </p:grpSpPr>
      <p:sp>
        <p:nvSpPr>
          <p:cNvPr id="2006" name="Google Shape;2006;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7" name="Google Shape;2007;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8" name="Google Shape;2008;p1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09" name="Google Shape;2009;p1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10" name="Google Shape;2010;p1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1" name="Google Shape;2011;p1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2" name="Google Shape;2012;p11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1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4" name="Google Shape;2014;p11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1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6" name="Google Shape;2016;p11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1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1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0" name="Google Shape;2020;p11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2" name="Google Shape;2022;p11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1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4" name="Google Shape;2024;p11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6" name="Google Shape;2026;p11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28" name="Google Shape;2028;p116"/>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029" name="Google Shape;2029;p116"/>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030" name="Google Shape;2030;p116"/>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31" name="Google Shape;2031;p116"/>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32" name="Google Shape;2032;p116"/>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33" name="Google Shape;2033;p116"/>
          <p:cNvPicPr preferRelativeResize="0"/>
          <p:nvPr/>
        </p:nvPicPr>
        <p:blipFill/>
        <p:spPr>
          <a:xfrm>
            <a:off x="429768" y="3438144"/>
            <a:ext cx="475488" cy="361371"/>
          </a:xfrm>
          <a:prstGeom prst="rect">
            <a:avLst/>
          </a:prstGeom>
          <a:noFill/>
          <a:ln>
            <a:noFill/>
          </a:ln>
        </p:spPr>
      </p:pic>
      <p:pic>
        <p:nvPicPr>
          <p:cNvPr id="2034" name="Google Shape;2034;p116"/>
          <p:cNvPicPr preferRelativeResize="0"/>
          <p:nvPr/>
        </p:nvPicPr>
        <p:blipFill rotWithShape="1">
          <a:blip r:embed="rId7">
            <a:alphaModFix/>
          </a:blip>
          <a:srcRect b="1276" l="0" r="0" t="1276"/>
          <a:stretch/>
        </p:blipFill>
        <p:spPr>
          <a:xfrm>
            <a:off x="429768" y="3877056"/>
            <a:ext cx="475488" cy="361371"/>
          </a:xfrm>
          <a:prstGeom prst="rect">
            <a:avLst/>
          </a:prstGeom>
          <a:noFill/>
          <a:ln>
            <a:noFill/>
          </a:ln>
        </p:spPr>
      </p:pic>
      <p:pic>
        <p:nvPicPr>
          <p:cNvPr id="2035" name="Google Shape;2035;p116"/>
          <p:cNvPicPr preferRelativeResize="0"/>
          <p:nvPr/>
        </p:nvPicPr>
        <p:blipFill rotWithShape="1">
          <a:blip r:embed="rId8">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2038" name="Shape 2038"/>
        <p:cNvGrpSpPr/>
        <p:nvPr/>
      </p:nvGrpSpPr>
      <p:grpSpPr>
        <a:xfrm>
          <a:off x="0" y="0"/>
          <a:ext cx="0" cy="0"/>
          <a:chOff x="0" y="0"/>
          <a:chExt cx="0" cy="0"/>
        </a:xfrm>
      </p:grpSpPr>
      <p:pic>
        <p:nvPicPr>
          <p:cNvPr id="2039" name="Google Shape;2039;p1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40" name="Google Shape;2040;p11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042" name="Google Shape;2042;p1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2043" name="Google Shape;2043;p1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44" name="Google Shape;2044;p1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6" name="Google Shape;2046;p1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47" name="Google Shape;2047;p118"/>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2048" name="Shape 2048"/>
        <p:cNvGrpSpPr/>
        <p:nvPr/>
      </p:nvGrpSpPr>
      <p:grpSpPr>
        <a:xfrm>
          <a:off x="0" y="0"/>
          <a:ext cx="0" cy="0"/>
          <a:chOff x="0" y="0"/>
          <a:chExt cx="0" cy="0"/>
        </a:xfrm>
      </p:grpSpPr>
      <p:pic>
        <p:nvPicPr>
          <p:cNvPr id="2049" name="Google Shape;2049;p1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50" name="Google Shape;2050;p11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52" name="Google Shape;2052;p1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53" name="Google Shape;2053;p11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4" name="Google Shape;2054;p11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5" name="Google Shape;2055;p11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56" name="Google Shape;2056;p119"/>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7" name="Google Shape;2057;p11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058" name="Shape 2058"/>
        <p:cNvGrpSpPr/>
        <p:nvPr/>
      </p:nvGrpSpPr>
      <p:grpSpPr>
        <a:xfrm>
          <a:off x="0" y="0"/>
          <a:ext cx="0" cy="0"/>
          <a:chOff x="0" y="0"/>
          <a:chExt cx="0" cy="0"/>
        </a:xfrm>
      </p:grpSpPr>
      <p:pic>
        <p:nvPicPr>
          <p:cNvPr id="2059" name="Google Shape;2059;p1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60" name="Google Shape;2060;p12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2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62" name="Google Shape;2062;p12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63" name="Google Shape;2063;p12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4" name="Google Shape;2064;p12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5" name="Google Shape;2065;p12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66" name="Google Shape;2066;p120"/>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7" name="Google Shape;2067;p12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2068" name="Shape 2068"/>
        <p:cNvGrpSpPr/>
        <p:nvPr/>
      </p:nvGrpSpPr>
      <p:grpSpPr>
        <a:xfrm>
          <a:off x="0" y="0"/>
          <a:ext cx="0" cy="0"/>
          <a:chOff x="0" y="0"/>
          <a:chExt cx="0" cy="0"/>
        </a:xfrm>
      </p:grpSpPr>
      <p:pic>
        <p:nvPicPr>
          <p:cNvPr id="2069" name="Google Shape;2069;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70" name="Google Shape;2070;p12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1" name="Google Shape;2071;p12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072" name="Google Shape;2072;p121"/>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3" name="Google Shape;2073;p12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4" name="Google Shape;2074;p12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2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6" name="Google Shape;2076;p12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77" name="Google Shape;2077;p12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2078" name="Shape 2078"/>
        <p:cNvGrpSpPr/>
        <p:nvPr/>
      </p:nvGrpSpPr>
      <p:grpSpPr>
        <a:xfrm>
          <a:off x="0" y="0"/>
          <a:ext cx="0" cy="0"/>
          <a:chOff x="0" y="0"/>
          <a:chExt cx="0" cy="0"/>
        </a:xfrm>
      </p:grpSpPr>
      <p:pic>
        <p:nvPicPr>
          <p:cNvPr id="2079" name="Google Shape;2079;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80" name="Google Shape;2080;p12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1" name="Google Shape;2081;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2082" name="Shape 2082"/>
        <p:cNvGrpSpPr/>
        <p:nvPr/>
      </p:nvGrpSpPr>
      <p:grpSpPr>
        <a:xfrm>
          <a:off x="0" y="0"/>
          <a:ext cx="0" cy="0"/>
          <a:chOff x="0" y="0"/>
          <a:chExt cx="0" cy="0"/>
        </a:xfrm>
      </p:grpSpPr>
      <p:pic>
        <p:nvPicPr>
          <p:cNvPr id="2083" name="Google Shape;2083;p1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84" name="Google Shape;2084;p123"/>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5" name="Google Shape;2085;p1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2086" name="Shape 2086"/>
        <p:cNvGrpSpPr/>
        <p:nvPr/>
      </p:nvGrpSpPr>
      <p:grpSpPr>
        <a:xfrm>
          <a:off x="0" y="0"/>
          <a:ext cx="0" cy="0"/>
          <a:chOff x="0" y="0"/>
          <a:chExt cx="0" cy="0"/>
        </a:xfrm>
      </p:grpSpPr>
      <p:sp>
        <p:nvSpPr>
          <p:cNvPr id="2087" name="Google Shape;2087;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8" name="Google Shape;2088;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9" name="Google Shape;2089;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90" name="Google Shape;2090;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1" name="Google Shape;2091;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2" name="Google Shape;2092;p12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2093" name="Shape 2093"/>
        <p:cNvGrpSpPr/>
        <p:nvPr/>
      </p:nvGrpSpPr>
      <p:grpSpPr>
        <a:xfrm>
          <a:off x="0" y="0"/>
          <a:ext cx="0" cy="0"/>
          <a:chOff x="0" y="0"/>
          <a:chExt cx="0" cy="0"/>
        </a:xfrm>
      </p:grpSpPr>
      <p:pic>
        <p:nvPicPr>
          <p:cNvPr id="2094" name="Google Shape;2094;p125"/>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095" name="Google Shape;2095;p125"/>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6" name="Google Shape;2096;p125"/>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97" name="Google Shape;2097;p125"/>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8" name="Google Shape;2098;p125"/>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99" name="Google Shape;2099;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100" name="Google Shape;2100;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01" name="Google Shape;2101;p1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2102" name="Shape 2102"/>
        <p:cNvGrpSpPr/>
        <p:nvPr/>
      </p:nvGrpSpPr>
      <p:grpSpPr>
        <a:xfrm>
          <a:off x="0" y="0"/>
          <a:ext cx="0" cy="0"/>
          <a:chOff x="0" y="0"/>
          <a:chExt cx="0" cy="0"/>
        </a:xfrm>
      </p:grpSpPr>
      <p:pic>
        <p:nvPicPr>
          <p:cNvPr id="2103" name="Google Shape;2103;p1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4" name="Google Shape;2104;p126"/>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5" name="Google Shape;2105;p126"/>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106" name="Google Shape;2106;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2107" name="Shape 2107"/>
        <p:cNvGrpSpPr/>
        <p:nvPr/>
      </p:nvGrpSpPr>
      <p:grpSpPr>
        <a:xfrm>
          <a:off x="0" y="0"/>
          <a:ext cx="0" cy="0"/>
          <a:chOff x="0" y="0"/>
          <a:chExt cx="0" cy="0"/>
        </a:xfrm>
      </p:grpSpPr>
      <p:pic>
        <p:nvPicPr>
          <p:cNvPr id="2108" name="Google Shape;2108;p1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09" name="Google Shape;2109;p1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27"/>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2" name="Google Shape;2112;p1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3" name="Google Shape;2113;p127"/>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114" name="Google Shape;2114;p127"/>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2115" name="Shape 2115"/>
        <p:cNvGrpSpPr/>
        <p:nvPr/>
      </p:nvGrpSpPr>
      <p:grpSpPr>
        <a:xfrm>
          <a:off x="0" y="0"/>
          <a:ext cx="0" cy="0"/>
          <a:chOff x="0" y="0"/>
          <a:chExt cx="0" cy="0"/>
        </a:xfrm>
      </p:grpSpPr>
      <p:pic>
        <p:nvPicPr>
          <p:cNvPr id="2116" name="Google Shape;2116;p1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17" name="Google Shape;2117;p1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8" name="Google Shape;2118;p12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19" name="Google Shape;2119;p1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0" name="Google Shape;2120;p1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1" name="Google Shape;2121;p128"/>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122" name="Google Shape;2122;p1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23" name="Google Shape;2123;p1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4" name="Google Shape;2124;p1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2125" name="Shape 2125"/>
        <p:cNvGrpSpPr/>
        <p:nvPr/>
      </p:nvGrpSpPr>
      <p:grpSpPr>
        <a:xfrm>
          <a:off x="0" y="0"/>
          <a:ext cx="0" cy="0"/>
          <a:chOff x="0" y="0"/>
          <a:chExt cx="0" cy="0"/>
        </a:xfrm>
      </p:grpSpPr>
      <p:pic>
        <p:nvPicPr>
          <p:cNvPr id="2126" name="Google Shape;2126;p129"/>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2127" name="Google Shape;2127;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28" name="Google Shape;2128;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9" name="Google Shape;2129;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0" name="Google Shape;2130;p129"/>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31" name="Google Shape;2131;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2" name="Google Shape;2132;p1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3" name="Google Shape;2133;p1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2134" name="Shape 2134"/>
        <p:cNvGrpSpPr/>
        <p:nvPr/>
      </p:nvGrpSpPr>
      <p:grpSpPr>
        <a:xfrm>
          <a:off x="0" y="0"/>
          <a:ext cx="0" cy="0"/>
          <a:chOff x="0" y="0"/>
          <a:chExt cx="0" cy="0"/>
        </a:xfrm>
      </p:grpSpPr>
      <p:pic>
        <p:nvPicPr>
          <p:cNvPr id="2135" name="Google Shape;2135;p1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36" name="Google Shape;2136;p1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7" name="Google Shape;2137;p13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38" name="Google Shape;2138;p130"/>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9" name="Google Shape;2139;p130"/>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0" name="Google Shape;2140;p13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41" name="Google Shape;2141;p1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2" name="Google Shape;2142;p130"/>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2143" name="Shape 2143"/>
        <p:cNvGrpSpPr/>
        <p:nvPr/>
      </p:nvGrpSpPr>
      <p:grpSpPr>
        <a:xfrm>
          <a:off x="0" y="0"/>
          <a:ext cx="0" cy="0"/>
          <a:chOff x="0" y="0"/>
          <a:chExt cx="0" cy="0"/>
        </a:xfrm>
      </p:grpSpPr>
      <p:sp>
        <p:nvSpPr>
          <p:cNvPr id="2144" name="Google Shape;2144;p131"/>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5" name="Google Shape;2145;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3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47" name="Google Shape;2147;p131"/>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8" name="Google Shape;2148;p131"/>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9" name="Google Shape;2149;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0" name="Google Shape;2150;p13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51" name="Google Shape;2151;p131"/>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2152" name="Shape 2152"/>
        <p:cNvGrpSpPr/>
        <p:nvPr/>
      </p:nvGrpSpPr>
      <p:grpSpPr>
        <a:xfrm>
          <a:off x="0" y="0"/>
          <a:ext cx="0" cy="0"/>
          <a:chOff x="0" y="0"/>
          <a:chExt cx="0" cy="0"/>
        </a:xfrm>
      </p:grpSpPr>
      <p:pic>
        <p:nvPicPr>
          <p:cNvPr id="2153" name="Google Shape;2153;p13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54" name="Google Shape;2154;p13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132"/>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156" name="Google Shape;2156;p13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7" name="Google Shape;2157;p132"/>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58" name="Google Shape;2158;p13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9" name="Google Shape;2159;p13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160" name="Google Shape;2160;p1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1" name="Google Shape;2161;p13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162" name="Shape 2162"/>
        <p:cNvGrpSpPr/>
        <p:nvPr/>
      </p:nvGrpSpPr>
      <p:grpSpPr>
        <a:xfrm>
          <a:off x="0" y="0"/>
          <a:ext cx="0" cy="0"/>
          <a:chOff x="0" y="0"/>
          <a:chExt cx="0" cy="0"/>
        </a:xfrm>
      </p:grpSpPr>
      <p:sp>
        <p:nvSpPr>
          <p:cNvPr id="2163" name="Google Shape;2163;p133"/>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64" name="Google Shape;2164;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165" name="Google Shape;2165;p133"/>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166" name="Google Shape;2166;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7" name="Google Shape;2167;p13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8" name="Google Shape;2168;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69" name="Google Shape;2169;p13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0" name="Google Shape;2170;p13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171" name="Shape 2171"/>
        <p:cNvGrpSpPr/>
        <p:nvPr/>
      </p:nvGrpSpPr>
      <p:grpSpPr>
        <a:xfrm>
          <a:off x="0" y="0"/>
          <a:ext cx="0" cy="0"/>
          <a:chOff x="0" y="0"/>
          <a:chExt cx="0" cy="0"/>
        </a:xfrm>
      </p:grpSpPr>
      <p:sp>
        <p:nvSpPr>
          <p:cNvPr id="2172" name="Google Shape;2172;p1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4" name="Google Shape;2174;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5" name="Google Shape;2175;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76" name="Google Shape;2176;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7" name="Google Shape;2177;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78" name="Google Shape;2178;p134"/>
          <p:cNvGrpSpPr/>
          <p:nvPr/>
        </p:nvGrpSpPr>
        <p:grpSpPr>
          <a:xfrm>
            <a:off x="457200" y="1378813"/>
            <a:ext cx="776889" cy="621300"/>
            <a:chOff x="457200" y="1378813"/>
            <a:chExt cx="776889" cy="621300"/>
          </a:xfrm>
        </p:grpSpPr>
        <p:sp>
          <p:nvSpPr>
            <p:cNvPr id="2179" name="Google Shape;2179;p13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80" name="Google Shape;2180;p13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134"/>
          <p:cNvGrpSpPr/>
          <p:nvPr/>
        </p:nvGrpSpPr>
        <p:grpSpPr>
          <a:xfrm>
            <a:off x="457200" y="2228725"/>
            <a:ext cx="776889" cy="621300"/>
            <a:chOff x="457200" y="1378813"/>
            <a:chExt cx="776889" cy="621300"/>
          </a:xfrm>
        </p:grpSpPr>
        <p:sp>
          <p:nvSpPr>
            <p:cNvPr id="2182" name="Google Shape;2182;p13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83" name="Google Shape;2183;p13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134"/>
          <p:cNvGrpSpPr/>
          <p:nvPr/>
        </p:nvGrpSpPr>
        <p:grpSpPr>
          <a:xfrm>
            <a:off x="457200" y="3073850"/>
            <a:ext cx="776889" cy="621300"/>
            <a:chOff x="457200" y="1378813"/>
            <a:chExt cx="776889" cy="621300"/>
          </a:xfrm>
        </p:grpSpPr>
        <p:sp>
          <p:nvSpPr>
            <p:cNvPr id="2185" name="Google Shape;2185;p13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86" name="Google Shape;2186;p13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134"/>
          <p:cNvGrpSpPr/>
          <p:nvPr/>
        </p:nvGrpSpPr>
        <p:grpSpPr>
          <a:xfrm>
            <a:off x="457200" y="3923750"/>
            <a:ext cx="776889" cy="621300"/>
            <a:chOff x="457200" y="1378813"/>
            <a:chExt cx="776889" cy="621300"/>
          </a:xfrm>
        </p:grpSpPr>
        <p:sp>
          <p:nvSpPr>
            <p:cNvPr id="2188" name="Google Shape;2188;p13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9" name="Google Shape;2189;p13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0" name="Google Shape;2190;p134"/>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1" name="Google Shape;2191;p1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4"/>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5" name="Google Shape;2195;p134"/>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6" name="Google Shape;2196;p134"/>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97" name="Shape 2197"/>
        <p:cNvGrpSpPr/>
        <p:nvPr/>
      </p:nvGrpSpPr>
      <p:grpSpPr>
        <a:xfrm>
          <a:off x="0" y="0"/>
          <a:ext cx="0" cy="0"/>
          <a:chOff x="0" y="0"/>
          <a:chExt cx="0" cy="0"/>
        </a:xfrm>
      </p:grpSpPr>
      <p:sp>
        <p:nvSpPr>
          <p:cNvPr id="2198" name="Google Shape;2198;p1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0" name="Google Shape;2200;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01" name="Google Shape;2201;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02" name="Google Shape;2202;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3" name="Google Shape;2203;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4" name="Google Shape;2204;p135"/>
          <p:cNvGrpSpPr/>
          <p:nvPr/>
        </p:nvGrpSpPr>
        <p:grpSpPr>
          <a:xfrm>
            <a:off x="457200" y="1300225"/>
            <a:ext cx="776889" cy="621300"/>
            <a:chOff x="457200" y="1378813"/>
            <a:chExt cx="776889" cy="621300"/>
          </a:xfrm>
        </p:grpSpPr>
        <p:sp>
          <p:nvSpPr>
            <p:cNvPr id="2205" name="Google Shape;2205;p13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6" name="Google Shape;2206;p13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135"/>
          <p:cNvGrpSpPr/>
          <p:nvPr/>
        </p:nvGrpSpPr>
        <p:grpSpPr>
          <a:xfrm>
            <a:off x="457200" y="2000125"/>
            <a:ext cx="776889" cy="621300"/>
            <a:chOff x="457200" y="1378813"/>
            <a:chExt cx="776889" cy="621300"/>
          </a:xfrm>
        </p:grpSpPr>
        <p:sp>
          <p:nvSpPr>
            <p:cNvPr id="2208" name="Google Shape;2208;p13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09" name="Google Shape;2209;p13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135"/>
          <p:cNvGrpSpPr/>
          <p:nvPr/>
        </p:nvGrpSpPr>
        <p:grpSpPr>
          <a:xfrm>
            <a:off x="457200" y="2692850"/>
            <a:ext cx="776889" cy="621300"/>
            <a:chOff x="457200" y="1378813"/>
            <a:chExt cx="776889" cy="621300"/>
          </a:xfrm>
        </p:grpSpPr>
        <p:sp>
          <p:nvSpPr>
            <p:cNvPr id="2211" name="Google Shape;2211;p13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12" name="Google Shape;2212;p13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135"/>
          <p:cNvGrpSpPr/>
          <p:nvPr/>
        </p:nvGrpSpPr>
        <p:grpSpPr>
          <a:xfrm>
            <a:off x="457200" y="3390350"/>
            <a:ext cx="776889" cy="621300"/>
            <a:chOff x="457200" y="1378813"/>
            <a:chExt cx="776889" cy="621300"/>
          </a:xfrm>
        </p:grpSpPr>
        <p:sp>
          <p:nvSpPr>
            <p:cNvPr id="2214" name="Google Shape;2214;p13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15" name="Google Shape;2215;p13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135"/>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7" name="Google Shape;2217;p1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1" name="Google Shape;2221;p135"/>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2" name="Google Shape;2222;p135"/>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23" name="Google Shape;2223;p135"/>
          <p:cNvGrpSpPr/>
          <p:nvPr/>
        </p:nvGrpSpPr>
        <p:grpSpPr>
          <a:xfrm>
            <a:off x="469500" y="4083075"/>
            <a:ext cx="776889" cy="621300"/>
            <a:chOff x="457200" y="1378813"/>
            <a:chExt cx="776889" cy="621300"/>
          </a:xfrm>
        </p:grpSpPr>
        <p:sp>
          <p:nvSpPr>
            <p:cNvPr id="2224" name="Google Shape;2224;p135"/>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25" name="Google Shape;2225;p135"/>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6" name="Google Shape;2226;p1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228" name="Shape 2228"/>
        <p:cNvGrpSpPr/>
        <p:nvPr/>
      </p:nvGrpSpPr>
      <p:grpSpPr>
        <a:xfrm>
          <a:off x="0" y="0"/>
          <a:ext cx="0" cy="0"/>
          <a:chOff x="0" y="0"/>
          <a:chExt cx="0" cy="0"/>
        </a:xfrm>
      </p:grpSpPr>
      <p:sp>
        <p:nvSpPr>
          <p:cNvPr id="2229" name="Google Shape;2229;p13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1" name="Google Shape;2231;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2" name="Google Shape;2232;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33" name="Google Shape;2233;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34" name="Google Shape;2234;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35" name="Google Shape;2235;p136"/>
          <p:cNvGrpSpPr/>
          <p:nvPr/>
        </p:nvGrpSpPr>
        <p:grpSpPr>
          <a:xfrm>
            <a:off x="457200" y="1237825"/>
            <a:ext cx="776900" cy="486300"/>
            <a:chOff x="457200" y="1466425"/>
            <a:chExt cx="776900" cy="486300"/>
          </a:xfrm>
        </p:grpSpPr>
        <p:sp>
          <p:nvSpPr>
            <p:cNvPr id="2236" name="Google Shape;2236;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7" name="Google Shape;2237;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136"/>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9" name="Google Shape;2239;p13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136"/>
          <p:cNvGrpSpPr/>
          <p:nvPr/>
        </p:nvGrpSpPr>
        <p:grpSpPr>
          <a:xfrm>
            <a:off x="457200" y="1828900"/>
            <a:ext cx="776900" cy="486300"/>
            <a:chOff x="457200" y="1466425"/>
            <a:chExt cx="776900" cy="486300"/>
          </a:xfrm>
        </p:grpSpPr>
        <p:sp>
          <p:nvSpPr>
            <p:cNvPr id="2241" name="Google Shape;2241;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42" name="Google Shape;2242;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13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4" name="Google Shape;2244;p136"/>
          <p:cNvGrpSpPr/>
          <p:nvPr/>
        </p:nvGrpSpPr>
        <p:grpSpPr>
          <a:xfrm>
            <a:off x="457200" y="2419975"/>
            <a:ext cx="776900" cy="486300"/>
            <a:chOff x="457200" y="1466425"/>
            <a:chExt cx="776900" cy="486300"/>
          </a:xfrm>
        </p:grpSpPr>
        <p:sp>
          <p:nvSpPr>
            <p:cNvPr id="2245" name="Google Shape;2245;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46" name="Google Shape;2246;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7" name="Google Shape;2247;p13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136"/>
          <p:cNvGrpSpPr/>
          <p:nvPr/>
        </p:nvGrpSpPr>
        <p:grpSpPr>
          <a:xfrm>
            <a:off x="457200" y="3011050"/>
            <a:ext cx="776900" cy="486300"/>
            <a:chOff x="457200" y="1466425"/>
            <a:chExt cx="776900" cy="486300"/>
          </a:xfrm>
        </p:grpSpPr>
        <p:sp>
          <p:nvSpPr>
            <p:cNvPr id="2249" name="Google Shape;2249;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50" name="Google Shape;2250;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1" name="Google Shape;2251;p13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2" name="Google Shape;2252;p136"/>
          <p:cNvGrpSpPr/>
          <p:nvPr/>
        </p:nvGrpSpPr>
        <p:grpSpPr>
          <a:xfrm>
            <a:off x="457200" y="3602137"/>
            <a:ext cx="776900" cy="486300"/>
            <a:chOff x="457200" y="1466425"/>
            <a:chExt cx="776900" cy="486300"/>
          </a:xfrm>
        </p:grpSpPr>
        <p:sp>
          <p:nvSpPr>
            <p:cNvPr id="2253" name="Google Shape;2253;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54" name="Google Shape;2254;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13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136"/>
          <p:cNvGrpSpPr/>
          <p:nvPr/>
        </p:nvGrpSpPr>
        <p:grpSpPr>
          <a:xfrm>
            <a:off x="457200" y="4193262"/>
            <a:ext cx="776900" cy="486300"/>
            <a:chOff x="457200" y="1466425"/>
            <a:chExt cx="776900" cy="486300"/>
          </a:xfrm>
        </p:grpSpPr>
        <p:sp>
          <p:nvSpPr>
            <p:cNvPr id="2257" name="Google Shape;2257;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58" name="Google Shape;2258;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136"/>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0" name="Google Shape;2260;p136"/>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1" name="Google Shape;2261;p13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2" name="Google Shape;2262;p136"/>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3" name="Google Shape;2263;p136"/>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264" name="Shape 2264"/>
        <p:cNvGrpSpPr/>
        <p:nvPr/>
      </p:nvGrpSpPr>
      <p:grpSpPr>
        <a:xfrm>
          <a:off x="0" y="0"/>
          <a:ext cx="0" cy="0"/>
          <a:chOff x="0" y="0"/>
          <a:chExt cx="0" cy="0"/>
        </a:xfrm>
      </p:grpSpPr>
      <p:sp>
        <p:nvSpPr>
          <p:cNvPr id="2265" name="Google Shape;2265;p13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7" name="Google Shape;2267;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68" name="Google Shape;2268;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69" name="Google Shape;2269;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0" name="Google Shape;2270;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71" name="Google Shape;2271;p137"/>
          <p:cNvGrpSpPr/>
          <p:nvPr/>
        </p:nvGrpSpPr>
        <p:grpSpPr>
          <a:xfrm>
            <a:off x="457200" y="1237825"/>
            <a:ext cx="776900" cy="486300"/>
            <a:chOff x="457200" y="1466425"/>
            <a:chExt cx="776900" cy="486300"/>
          </a:xfrm>
        </p:grpSpPr>
        <p:sp>
          <p:nvSpPr>
            <p:cNvPr id="2272" name="Google Shape;2272;p13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73" name="Google Shape;2273;p13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4" name="Google Shape;2274;p137"/>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5" name="Google Shape;2275;p13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6" name="Google Shape;2276;p137"/>
          <p:cNvGrpSpPr/>
          <p:nvPr/>
        </p:nvGrpSpPr>
        <p:grpSpPr>
          <a:xfrm>
            <a:off x="457200" y="1828900"/>
            <a:ext cx="776900" cy="486300"/>
            <a:chOff x="457200" y="1466425"/>
            <a:chExt cx="776900" cy="486300"/>
          </a:xfrm>
        </p:grpSpPr>
        <p:sp>
          <p:nvSpPr>
            <p:cNvPr id="2277" name="Google Shape;2277;p13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8" name="Google Shape;2278;p13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3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0" name="Google Shape;2280;p137"/>
          <p:cNvGrpSpPr/>
          <p:nvPr/>
        </p:nvGrpSpPr>
        <p:grpSpPr>
          <a:xfrm>
            <a:off x="457200" y="2419975"/>
            <a:ext cx="776900" cy="486300"/>
            <a:chOff x="457200" y="1466425"/>
            <a:chExt cx="776900" cy="486300"/>
          </a:xfrm>
        </p:grpSpPr>
        <p:sp>
          <p:nvSpPr>
            <p:cNvPr id="2281" name="Google Shape;2281;p1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82" name="Google Shape;2282;p1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13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4" name="Google Shape;2284;p137"/>
          <p:cNvGrpSpPr/>
          <p:nvPr/>
        </p:nvGrpSpPr>
        <p:grpSpPr>
          <a:xfrm>
            <a:off x="457200" y="3011050"/>
            <a:ext cx="776900" cy="486300"/>
            <a:chOff x="457200" y="1466425"/>
            <a:chExt cx="776900" cy="486300"/>
          </a:xfrm>
        </p:grpSpPr>
        <p:sp>
          <p:nvSpPr>
            <p:cNvPr id="2285" name="Google Shape;2285;p13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86" name="Google Shape;2286;p13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13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8" name="Google Shape;2288;p137"/>
          <p:cNvGrpSpPr/>
          <p:nvPr/>
        </p:nvGrpSpPr>
        <p:grpSpPr>
          <a:xfrm>
            <a:off x="457200" y="3602137"/>
            <a:ext cx="776900" cy="486300"/>
            <a:chOff x="457200" y="1466425"/>
            <a:chExt cx="776900" cy="486300"/>
          </a:xfrm>
        </p:grpSpPr>
        <p:sp>
          <p:nvSpPr>
            <p:cNvPr id="2289" name="Google Shape;2289;p13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90" name="Google Shape;2290;p13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1" name="Google Shape;2291;p13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2" name="Google Shape;2292;p137"/>
          <p:cNvGrpSpPr/>
          <p:nvPr/>
        </p:nvGrpSpPr>
        <p:grpSpPr>
          <a:xfrm>
            <a:off x="457200" y="4193262"/>
            <a:ext cx="776900" cy="486300"/>
            <a:chOff x="457200" y="1466425"/>
            <a:chExt cx="776900" cy="486300"/>
          </a:xfrm>
        </p:grpSpPr>
        <p:sp>
          <p:nvSpPr>
            <p:cNvPr id="2293" name="Google Shape;2293;p1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94" name="Google Shape;2294;p1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5" name="Google Shape;2295;p137"/>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6" name="Google Shape;2296;p137"/>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7" name="Google Shape;2297;p137"/>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8" name="Google Shape;2298;p137"/>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9" name="Google Shape;2299;p137"/>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300" name="Shape 2300"/>
        <p:cNvGrpSpPr/>
        <p:nvPr/>
      </p:nvGrpSpPr>
      <p:grpSpPr>
        <a:xfrm>
          <a:off x="0" y="0"/>
          <a:ext cx="0" cy="0"/>
          <a:chOff x="0" y="0"/>
          <a:chExt cx="0" cy="0"/>
        </a:xfrm>
      </p:grpSpPr>
      <p:sp>
        <p:nvSpPr>
          <p:cNvPr id="2301" name="Google Shape;2301;p13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3" name="Google Shape;2303;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04" name="Google Shape;2304;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05" name="Google Shape;2305;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6" name="Google Shape;2306;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07" name="Google Shape;2307;p138"/>
          <p:cNvGrpSpPr/>
          <p:nvPr/>
        </p:nvGrpSpPr>
        <p:grpSpPr>
          <a:xfrm>
            <a:off x="457222" y="1149803"/>
            <a:ext cx="713194" cy="446423"/>
            <a:chOff x="457200" y="1466425"/>
            <a:chExt cx="776900" cy="486300"/>
          </a:xfrm>
        </p:grpSpPr>
        <p:sp>
          <p:nvSpPr>
            <p:cNvPr id="2308" name="Google Shape;2308;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09" name="Google Shape;2309;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0" name="Google Shape;2310;p138"/>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1" name="Google Shape;2311;p13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2" name="Google Shape;2312;p138"/>
          <p:cNvGrpSpPr/>
          <p:nvPr/>
        </p:nvGrpSpPr>
        <p:grpSpPr>
          <a:xfrm>
            <a:off x="457222" y="1672428"/>
            <a:ext cx="713194" cy="446423"/>
            <a:chOff x="457200" y="1466425"/>
            <a:chExt cx="776900" cy="486300"/>
          </a:xfrm>
        </p:grpSpPr>
        <p:sp>
          <p:nvSpPr>
            <p:cNvPr id="2313" name="Google Shape;2313;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14" name="Google Shape;2314;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5" name="Google Shape;2315;p138"/>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6" name="Google Shape;2316;p13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7" name="Google Shape;2317;p138"/>
          <p:cNvGrpSpPr/>
          <p:nvPr/>
        </p:nvGrpSpPr>
        <p:grpSpPr>
          <a:xfrm>
            <a:off x="457197" y="2195578"/>
            <a:ext cx="713194" cy="446423"/>
            <a:chOff x="457200" y="1466425"/>
            <a:chExt cx="776900" cy="486300"/>
          </a:xfrm>
        </p:grpSpPr>
        <p:sp>
          <p:nvSpPr>
            <p:cNvPr id="2318" name="Google Shape;2318;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19" name="Google Shape;2319;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0" name="Google Shape;2320;p138"/>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1" name="Google Shape;2321;p13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2" name="Google Shape;2322;p138"/>
          <p:cNvGrpSpPr/>
          <p:nvPr/>
        </p:nvGrpSpPr>
        <p:grpSpPr>
          <a:xfrm>
            <a:off x="457197" y="2718203"/>
            <a:ext cx="713194" cy="446423"/>
            <a:chOff x="457200" y="1466425"/>
            <a:chExt cx="776900" cy="486300"/>
          </a:xfrm>
        </p:grpSpPr>
        <p:sp>
          <p:nvSpPr>
            <p:cNvPr id="2323" name="Google Shape;2323;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24" name="Google Shape;2324;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5" name="Google Shape;2325;p138"/>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6" name="Google Shape;2326;p13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7" name="Google Shape;2327;p138"/>
          <p:cNvGrpSpPr/>
          <p:nvPr/>
        </p:nvGrpSpPr>
        <p:grpSpPr>
          <a:xfrm>
            <a:off x="457222" y="3240828"/>
            <a:ext cx="713194" cy="446423"/>
            <a:chOff x="457200" y="1466425"/>
            <a:chExt cx="776900" cy="486300"/>
          </a:xfrm>
        </p:grpSpPr>
        <p:sp>
          <p:nvSpPr>
            <p:cNvPr id="2328" name="Google Shape;2328;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29" name="Google Shape;2329;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0" name="Google Shape;2330;p138"/>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1" name="Google Shape;2331;p13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138"/>
          <p:cNvGrpSpPr/>
          <p:nvPr/>
        </p:nvGrpSpPr>
        <p:grpSpPr>
          <a:xfrm>
            <a:off x="457222" y="3763453"/>
            <a:ext cx="713194" cy="446423"/>
            <a:chOff x="457200" y="1466425"/>
            <a:chExt cx="776900" cy="486300"/>
          </a:xfrm>
        </p:grpSpPr>
        <p:sp>
          <p:nvSpPr>
            <p:cNvPr id="2333" name="Google Shape;2333;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34" name="Google Shape;2334;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138"/>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6" name="Google Shape;2336;p13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7" name="Google Shape;2337;p138"/>
          <p:cNvGrpSpPr/>
          <p:nvPr/>
        </p:nvGrpSpPr>
        <p:grpSpPr>
          <a:xfrm>
            <a:off x="457222" y="4311603"/>
            <a:ext cx="713194" cy="446423"/>
            <a:chOff x="457200" y="1466425"/>
            <a:chExt cx="776900" cy="486300"/>
          </a:xfrm>
        </p:grpSpPr>
        <p:sp>
          <p:nvSpPr>
            <p:cNvPr id="2338" name="Google Shape;2338;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39" name="Google Shape;2339;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0" name="Google Shape;2340;p138"/>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2341" name="Shape 2341"/>
        <p:cNvGrpSpPr/>
        <p:nvPr/>
      </p:nvGrpSpPr>
      <p:grpSpPr>
        <a:xfrm>
          <a:off x="0" y="0"/>
          <a:ext cx="0" cy="0"/>
          <a:chOff x="0" y="0"/>
          <a:chExt cx="0" cy="0"/>
        </a:xfrm>
      </p:grpSpPr>
      <p:sp>
        <p:nvSpPr>
          <p:cNvPr id="2342" name="Google Shape;2342;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3" name="Google Shape;2343;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44" name="Google Shape;2344;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5" name="Google Shape;2345;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46" name="Google Shape;2346;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7" name="Google Shape;2347;p13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8" name="Google Shape;2348;p139"/>
          <p:cNvGrpSpPr/>
          <p:nvPr/>
        </p:nvGrpSpPr>
        <p:grpSpPr>
          <a:xfrm>
            <a:off x="457427" y="3873038"/>
            <a:ext cx="602564" cy="377174"/>
            <a:chOff x="457200" y="1466425"/>
            <a:chExt cx="776900" cy="486300"/>
          </a:xfrm>
        </p:grpSpPr>
        <p:sp>
          <p:nvSpPr>
            <p:cNvPr id="2349" name="Google Shape;2349;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50" name="Google Shape;2350;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1" name="Google Shape;2351;p13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2" name="Google Shape;2352;p13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139"/>
          <p:cNvGrpSpPr/>
          <p:nvPr/>
        </p:nvGrpSpPr>
        <p:grpSpPr>
          <a:xfrm>
            <a:off x="457315" y="4311142"/>
            <a:ext cx="602564" cy="377174"/>
            <a:chOff x="457200" y="1466425"/>
            <a:chExt cx="776900" cy="486300"/>
          </a:xfrm>
        </p:grpSpPr>
        <p:sp>
          <p:nvSpPr>
            <p:cNvPr id="2354" name="Google Shape;2354;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55" name="Google Shape;2355;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6" name="Google Shape;2356;p13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7" name="Google Shape;2357;p13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8" name="Google Shape;2358;p139"/>
          <p:cNvGrpSpPr/>
          <p:nvPr/>
        </p:nvGrpSpPr>
        <p:grpSpPr>
          <a:xfrm>
            <a:off x="457377" y="2996663"/>
            <a:ext cx="602564" cy="377174"/>
            <a:chOff x="457200" y="1466425"/>
            <a:chExt cx="776900" cy="486300"/>
          </a:xfrm>
        </p:grpSpPr>
        <p:sp>
          <p:nvSpPr>
            <p:cNvPr id="2359" name="Google Shape;2359;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60" name="Google Shape;2360;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13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2" name="Google Shape;2362;p13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139"/>
          <p:cNvGrpSpPr/>
          <p:nvPr/>
        </p:nvGrpSpPr>
        <p:grpSpPr>
          <a:xfrm>
            <a:off x="457265" y="3434767"/>
            <a:ext cx="602564" cy="377174"/>
            <a:chOff x="457200" y="1466425"/>
            <a:chExt cx="776900" cy="486300"/>
          </a:xfrm>
        </p:grpSpPr>
        <p:sp>
          <p:nvSpPr>
            <p:cNvPr id="2364" name="Google Shape;2364;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65" name="Google Shape;2365;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13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7" name="Google Shape;2367;p13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8" name="Google Shape;2368;p139"/>
          <p:cNvGrpSpPr/>
          <p:nvPr/>
        </p:nvGrpSpPr>
        <p:grpSpPr>
          <a:xfrm>
            <a:off x="457402" y="2135288"/>
            <a:ext cx="602564" cy="377174"/>
            <a:chOff x="457200" y="1466425"/>
            <a:chExt cx="776900" cy="486300"/>
          </a:xfrm>
        </p:grpSpPr>
        <p:sp>
          <p:nvSpPr>
            <p:cNvPr id="2369" name="Google Shape;2369;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70" name="Google Shape;2370;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139"/>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2" name="Google Shape;2372;p13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3" name="Google Shape;2373;p139"/>
          <p:cNvGrpSpPr/>
          <p:nvPr/>
        </p:nvGrpSpPr>
        <p:grpSpPr>
          <a:xfrm>
            <a:off x="457290" y="2573392"/>
            <a:ext cx="602564" cy="377174"/>
            <a:chOff x="457200" y="1466425"/>
            <a:chExt cx="776900" cy="486300"/>
          </a:xfrm>
        </p:grpSpPr>
        <p:sp>
          <p:nvSpPr>
            <p:cNvPr id="2374" name="Google Shape;2374;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75" name="Google Shape;2375;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139"/>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7" name="Google Shape;2377;p13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8" name="Google Shape;2378;p139"/>
          <p:cNvGrpSpPr/>
          <p:nvPr/>
        </p:nvGrpSpPr>
        <p:grpSpPr>
          <a:xfrm>
            <a:off x="457352" y="1258913"/>
            <a:ext cx="602564" cy="377174"/>
            <a:chOff x="457200" y="1466425"/>
            <a:chExt cx="776900" cy="486300"/>
          </a:xfrm>
        </p:grpSpPr>
        <p:sp>
          <p:nvSpPr>
            <p:cNvPr id="2379" name="Google Shape;2379;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80" name="Google Shape;2380;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1" name="Google Shape;2381;p139"/>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2" name="Google Shape;2382;p13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3" name="Google Shape;2383;p139"/>
          <p:cNvGrpSpPr/>
          <p:nvPr/>
        </p:nvGrpSpPr>
        <p:grpSpPr>
          <a:xfrm>
            <a:off x="457240" y="1697017"/>
            <a:ext cx="602564" cy="377174"/>
            <a:chOff x="457200" y="1466425"/>
            <a:chExt cx="776900" cy="486300"/>
          </a:xfrm>
        </p:grpSpPr>
        <p:sp>
          <p:nvSpPr>
            <p:cNvPr id="2384" name="Google Shape;2384;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385" name="Google Shape;2385;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6" name="Google Shape;2386;p139"/>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2387" name="Shape 2387"/>
        <p:cNvGrpSpPr/>
        <p:nvPr/>
      </p:nvGrpSpPr>
      <p:grpSpPr>
        <a:xfrm>
          <a:off x="0" y="0"/>
          <a:ext cx="0" cy="0"/>
          <a:chOff x="0" y="0"/>
          <a:chExt cx="0" cy="0"/>
        </a:xfrm>
      </p:grpSpPr>
      <p:sp>
        <p:nvSpPr>
          <p:cNvPr id="2388" name="Google Shape;2388;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9" name="Google Shape;2389;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90" name="Google Shape;2390;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91" name="Google Shape;2391;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92" name="Google Shape;2392;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3" name="Google Shape;2393;p140"/>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140"/>
          <p:cNvGrpSpPr/>
          <p:nvPr/>
        </p:nvGrpSpPr>
        <p:grpSpPr>
          <a:xfrm>
            <a:off x="457427" y="3873038"/>
            <a:ext cx="602564" cy="377174"/>
            <a:chOff x="457200" y="1466425"/>
            <a:chExt cx="776900" cy="486300"/>
          </a:xfrm>
        </p:grpSpPr>
        <p:sp>
          <p:nvSpPr>
            <p:cNvPr id="2395" name="Google Shape;2395;p14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96" name="Google Shape;2396;p14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140"/>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8" name="Google Shape;2398;p140"/>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9" name="Google Shape;2399;p140"/>
          <p:cNvGrpSpPr/>
          <p:nvPr/>
        </p:nvGrpSpPr>
        <p:grpSpPr>
          <a:xfrm>
            <a:off x="457315" y="4311142"/>
            <a:ext cx="602564" cy="377174"/>
            <a:chOff x="457200" y="1466425"/>
            <a:chExt cx="776900" cy="486300"/>
          </a:xfrm>
        </p:grpSpPr>
        <p:sp>
          <p:nvSpPr>
            <p:cNvPr id="2400" name="Google Shape;2400;p14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01" name="Google Shape;2401;p14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2" name="Google Shape;2402;p140"/>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3" name="Google Shape;2403;p140"/>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4" name="Google Shape;2404;p140"/>
          <p:cNvGrpSpPr/>
          <p:nvPr/>
        </p:nvGrpSpPr>
        <p:grpSpPr>
          <a:xfrm>
            <a:off x="457377" y="2996663"/>
            <a:ext cx="602564" cy="377174"/>
            <a:chOff x="457200" y="1466425"/>
            <a:chExt cx="776900" cy="486300"/>
          </a:xfrm>
        </p:grpSpPr>
        <p:sp>
          <p:nvSpPr>
            <p:cNvPr id="2405" name="Google Shape;2405;p14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06" name="Google Shape;2406;p14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140"/>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8" name="Google Shape;2408;p140"/>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9" name="Google Shape;2409;p140"/>
          <p:cNvGrpSpPr/>
          <p:nvPr/>
        </p:nvGrpSpPr>
        <p:grpSpPr>
          <a:xfrm>
            <a:off x="457265" y="3434767"/>
            <a:ext cx="602564" cy="377174"/>
            <a:chOff x="457200" y="1466425"/>
            <a:chExt cx="776900" cy="486300"/>
          </a:xfrm>
        </p:grpSpPr>
        <p:sp>
          <p:nvSpPr>
            <p:cNvPr id="2410" name="Google Shape;2410;p14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11" name="Google Shape;2411;p14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2" name="Google Shape;2412;p140"/>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3" name="Google Shape;2413;p140"/>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4" name="Google Shape;2414;p140"/>
          <p:cNvGrpSpPr/>
          <p:nvPr/>
        </p:nvGrpSpPr>
        <p:grpSpPr>
          <a:xfrm>
            <a:off x="457402" y="2135288"/>
            <a:ext cx="602564" cy="377174"/>
            <a:chOff x="457200" y="1466425"/>
            <a:chExt cx="776900" cy="486300"/>
          </a:xfrm>
        </p:grpSpPr>
        <p:sp>
          <p:nvSpPr>
            <p:cNvPr id="2415" name="Google Shape;2415;p14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16" name="Google Shape;2416;p14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140"/>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8" name="Google Shape;2418;p140"/>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9" name="Google Shape;2419;p140"/>
          <p:cNvGrpSpPr/>
          <p:nvPr/>
        </p:nvGrpSpPr>
        <p:grpSpPr>
          <a:xfrm>
            <a:off x="457290" y="2573392"/>
            <a:ext cx="602564" cy="377174"/>
            <a:chOff x="457200" y="1466425"/>
            <a:chExt cx="776900" cy="486300"/>
          </a:xfrm>
        </p:grpSpPr>
        <p:sp>
          <p:nvSpPr>
            <p:cNvPr id="2420" name="Google Shape;2420;p14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21" name="Google Shape;2421;p14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2" name="Google Shape;2422;p140"/>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3" name="Google Shape;2423;p140"/>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4" name="Google Shape;2424;p140"/>
          <p:cNvGrpSpPr/>
          <p:nvPr/>
        </p:nvGrpSpPr>
        <p:grpSpPr>
          <a:xfrm>
            <a:off x="457352" y="1258913"/>
            <a:ext cx="602564" cy="377174"/>
            <a:chOff x="457200" y="1466425"/>
            <a:chExt cx="776900" cy="486300"/>
          </a:xfrm>
        </p:grpSpPr>
        <p:sp>
          <p:nvSpPr>
            <p:cNvPr id="2425" name="Google Shape;2425;p14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26" name="Google Shape;2426;p14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7" name="Google Shape;2427;p140"/>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8" name="Google Shape;2428;p140"/>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140"/>
          <p:cNvGrpSpPr/>
          <p:nvPr/>
        </p:nvGrpSpPr>
        <p:grpSpPr>
          <a:xfrm>
            <a:off x="457240" y="1697017"/>
            <a:ext cx="602564" cy="377174"/>
            <a:chOff x="457200" y="1466425"/>
            <a:chExt cx="776900" cy="486300"/>
          </a:xfrm>
        </p:grpSpPr>
        <p:sp>
          <p:nvSpPr>
            <p:cNvPr id="2430" name="Google Shape;2430;p14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31" name="Google Shape;2431;p14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140"/>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2433" name="Shape 2433"/>
        <p:cNvGrpSpPr/>
        <p:nvPr/>
      </p:nvGrpSpPr>
      <p:grpSpPr>
        <a:xfrm>
          <a:off x="0" y="0"/>
          <a:ext cx="0" cy="0"/>
          <a:chOff x="0" y="0"/>
          <a:chExt cx="0" cy="0"/>
        </a:xfrm>
      </p:grpSpPr>
      <p:sp>
        <p:nvSpPr>
          <p:cNvPr id="2434" name="Google Shape;2434;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5" name="Google Shape;2435;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36" name="Google Shape;2436;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37" name="Google Shape;2437;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38" name="Google Shape;2438;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39" name="Google Shape;2439;p141"/>
          <p:cNvGrpSpPr/>
          <p:nvPr/>
        </p:nvGrpSpPr>
        <p:grpSpPr>
          <a:xfrm>
            <a:off x="457181" y="1345103"/>
            <a:ext cx="533372" cy="533480"/>
            <a:chOff x="457200" y="1378813"/>
            <a:chExt cx="695400" cy="695450"/>
          </a:xfrm>
        </p:grpSpPr>
        <p:sp>
          <p:nvSpPr>
            <p:cNvPr id="2440" name="Google Shape;2440;p14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41" name="Google Shape;2441;p141"/>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1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41"/>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44" name="Google Shape;2444;p141"/>
          <p:cNvGrpSpPr/>
          <p:nvPr/>
        </p:nvGrpSpPr>
        <p:grpSpPr>
          <a:xfrm>
            <a:off x="3228956" y="1345103"/>
            <a:ext cx="533372" cy="533480"/>
            <a:chOff x="457200" y="1378813"/>
            <a:chExt cx="695400" cy="695450"/>
          </a:xfrm>
        </p:grpSpPr>
        <p:sp>
          <p:nvSpPr>
            <p:cNvPr id="2445" name="Google Shape;2445;p14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46" name="Google Shape;2446;p141"/>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1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1"/>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49" name="Google Shape;2449;p141"/>
          <p:cNvGrpSpPr/>
          <p:nvPr/>
        </p:nvGrpSpPr>
        <p:grpSpPr>
          <a:xfrm>
            <a:off x="6134081" y="1345853"/>
            <a:ext cx="533372" cy="533480"/>
            <a:chOff x="457200" y="1378813"/>
            <a:chExt cx="695400" cy="695450"/>
          </a:xfrm>
        </p:grpSpPr>
        <p:sp>
          <p:nvSpPr>
            <p:cNvPr id="2450" name="Google Shape;2450;p14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51" name="Google Shape;2451;p141"/>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2" name="Google Shape;2452;p1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1"/>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2454" name="Shape 2454"/>
        <p:cNvGrpSpPr/>
        <p:nvPr/>
      </p:nvGrpSpPr>
      <p:grpSpPr>
        <a:xfrm>
          <a:off x="0" y="0"/>
          <a:ext cx="0" cy="0"/>
          <a:chOff x="0" y="0"/>
          <a:chExt cx="0" cy="0"/>
        </a:xfrm>
      </p:grpSpPr>
      <p:pic>
        <p:nvPicPr>
          <p:cNvPr id="2455" name="Google Shape;2455;p142"/>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56" name="Google Shape;2456;p14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8" name="Google Shape;2458;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59" name="Google Shape;2459;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60" name="Google Shape;2460;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61" name="Google Shape;2461;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2" name="Google Shape;2462;p142"/>
          <p:cNvGrpSpPr/>
          <p:nvPr/>
        </p:nvGrpSpPr>
        <p:grpSpPr>
          <a:xfrm>
            <a:off x="457206" y="1421303"/>
            <a:ext cx="533372" cy="533480"/>
            <a:chOff x="457200" y="1378813"/>
            <a:chExt cx="695400" cy="695450"/>
          </a:xfrm>
        </p:grpSpPr>
        <p:sp>
          <p:nvSpPr>
            <p:cNvPr id="2463" name="Google Shape;2463;p142"/>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64" name="Google Shape;2464;p142"/>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5" name="Google Shape;2465;p142"/>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6" name="Google Shape;2466;p142"/>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7" name="Google Shape;2467;p14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8" name="Google Shape;2468;p142"/>
          <p:cNvGrpSpPr/>
          <p:nvPr/>
        </p:nvGrpSpPr>
        <p:grpSpPr>
          <a:xfrm>
            <a:off x="4936306" y="1423553"/>
            <a:ext cx="533372" cy="533480"/>
            <a:chOff x="457200" y="1378813"/>
            <a:chExt cx="695400" cy="695450"/>
          </a:xfrm>
        </p:grpSpPr>
        <p:sp>
          <p:nvSpPr>
            <p:cNvPr id="2469" name="Google Shape;2469;p142"/>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70" name="Google Shape;2470;p142"/>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142"/>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2" name="Google Shape;2472;p142"/>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2473" name="Shape 2473"/>
        <p:cNvGrpSpPr/>
        <p:nvPr/>
      </p:nvGrpSpPr>
      <p:grpSpPr>
        <a:xfrm>
          <a:off x="0" y="0"/>
          <a:ext cx="0" cy="0"/>
          <a:chOff x="0" y="0"/>
          <a:chExt cx="0" cy="0"/>
        </a:xfrm>
      </p:grpSpPr>
      <p:sp>
        <p:nvSpPr>
          <p:cNvPr id="2474" name="Google Shape;2474;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5" name="Google Shape;2475;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6" name="Google Shape;2476;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7" name="Google Shape;2477;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8" name="Google Shape;2478;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9" name="Google Shape;2479;p143"/>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80" name="Google Shape;2480;p143"/>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43"/>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43"/>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3"/>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43"/>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485" name="Google Shape;2485;p143"/>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486" name="Google Shape;2486;p143"/>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43"/>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43"/>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43"/>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43"/>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491" name="Google Shape;2491;p143"/>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492" name="Google Shape;2492;p143"/>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43"/>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43"/>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5" name="Google Shape;2495;p143"/>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496" name="Google Shape;2496;p143"/>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7" name="Google Shape;2497;p143"/>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8" name="Google Shape;2498;p143"/>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2499" name="Shape 2499"/>
        <p:cNvGrpSpPr/>
        <p:nvPr/>
      </p:nvGrpSpPr>
      <p:grpSpPr>
        <a:xfrm>
          <a:off x="0" y="0"/>
          <a:ext cx="0" cy="0"/>
          <a:chOff x="0" y="0"/>
          <a:chExt cx="0" cy="0"/>
        </a:xfrm>
      </p:grpSpPr>
      <p:sp>
        <p:nvSpPr>
          <p:cNvPr id="2500" name="Google Shape;2500;p1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2" name="Google Shape;2502;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03" name="Google Shape;2503;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04" name="Google Shape;2504;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05" name="Google Shape;2505;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6" name="Google Shape;2506;p1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7" name="Google Shape;2507;p1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1" name="Google Shape;2511;p1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2" name="Google Shape;2512;p1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13" name="Google Shape;2513;p1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14" name="Google Shape;2514;p144"/>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515" name="Google Shape;2515;p144"/>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516" name="Google Shape;2516;p1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2517" name="Shape 2517"/>
        <p:cNvGrpSpPr/>
        <p:nvPr/>
      </p:nvGrpSpPr>
      <p:grpSpPr>
        <a:xfrm>
          <a:off x="0" y="0"/>
          <a:ext cx="0" cy="0"/>
          <a:chOff x="0" y="0"/>
          <a:chExt cx="0" cy="0"/>
        </a:xfrm>
      </p:grpSpPr>
      <p:sp>
        <p:nvSpPr>
          <p:cNvPr id="2518" name="Google Shape;2518;p1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0" name="Google Shape;2520;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21" name="Google Shape;2521;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22" name="Google Shape;2522;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3" name="Google Shape;2523;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4" name="Google Shape;2524;p1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5" name="Google Shape;2525;p1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9" name="Google Shape;2529;p1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0" name="Google Shape;2530;p1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31" name="Google Shape;2531;p145"/>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32" name="Google Shape;2532;p145"/>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533" name="Google Shape;2533;p145"/>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534" name="Google Shape;2534;p145"/>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2535" name="Shape 2535"/>
        <p:cNvGrpSpPr/>
        <p:nvPr/>
      </p:nvGrpSpPr>
      <p:grpSpPr>
        <a:xfrm>
          <a:off x="0" y="0"/>
          <a:ext cx="0" cy="0"/>
          <a:chOff x="0" y="0"/>
          <a:chExt cx="0" cy="0"/>
        </a:xfrm>
      </p:grpSpPr>
      <p:sp>
        <p:nvSpPr>
          <p:cNvPr id="2536" name="Google Shape;2536;p1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8" name="Google Shape;2538;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9" name="Google Shape;2539;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40" name="Google Shape;2540;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1" name="Google Shape;2541;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2" name="Google Shape;2542;p146"/>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3" name="Google Shape;2543;p1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7" name="Google Shape;2547;p1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8" name="Google Shape;2548;p1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49" name="Google Shape;2549;p146"/>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550" name="Google Shape;2550;p146"/>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551" name="Google Shape;2551;p146"/>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552" name="Google Shape;2552;p146"/>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2553" name="Shape 2553"/>
        <p:cNvGrpSpPr/>
        <p:nvPr/>
      </p:nvGrpSpPr>
      <p:grpSpPr>
        <a:xfrm>
          <a:off x="0" y="0"/>
          <a:ext cx="0" cy="0"/>
          <a:chOff x="0" y="0"/>
          <a:chExt cx="0" cy="0"/>
        </a:xfrm>
      </p:grpSpPr>
      <p:sp>
        <p:nvSpPr>
          <p:cNvPr id="2554" name="Google Shape;2554;p1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6" name="Google Shape;2556;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57" name="Google Shape;2557;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58" name="Google Shape;2558;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59" name="Google Shape;2559;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0" name="Google Shape;2560;p14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1" name="Google Shape;2561;p1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4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5" name="Google Shape;2565;p14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6" name="Google Shape;2566;p14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67" name="Google Shape;2567;p147"/>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568" name="Google Shape;2568;p147"/>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569" name="Google Shape;2569;p147"/>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570" name="Google Shape;2570;p147"/>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2571" name="Shape 2571"/>
        <p:cNvGrpSpPr/>
        <p:nvPr/>
      </p:nvGrpSpPr>
      <p:grpSpPr>
        <a:xfrm>
          <a:off x="0" y="0"/>
          <a:ext cx="0" cy="0"/>
          <a:chOff x="0" y="0"/>
          <a:chExt cx="0" cy="0"/>
        </a:xfrm>
      </p:grpSpPr>
      <p:sp>
        <p:nvSpPr>
          <p:cNvPr id="2572" name="Google Shape;2572;p1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4" name="Google Shape;2574;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5" name="Google Shape;2575;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76" name="Google Shape;2576;p1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77" name="Google Shape;2577;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78" name="Google Shape;2578;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9" name="Google Shape;2579;p1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0" name="Google Shape;2580;p1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4" name="Google Shape;2584;p1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5" name="Google Shape;2585;p1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6" name="Google Shape;2586;p1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88" name="Google Shape;2588;p1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589" name="Google Shape;2589;p148"/>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590" name="Google Shape;2590;p14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591" name="Google Shape;2591;p148"/>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592" name="Google Shape;2592;p14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2593" name="Shape 2593"/>
        <p:cNvGrpSpPr/>
        <p:nvPr/>
      </p:nvGrpSpPr>
      <p:grpSpPr>
        <a:xfrm>
          <a:off x="0" y="0"/>
          <a:ext cx="0" cy="0"/>
          <a:chOff x="0" y="0"/>
          <a:chExt cx="0" cy="0"/>
        </a:xfrm>
      </p:grpSpPr>
      <p:sp>
        <p:nvSpPr>
          <p:cNvPr id="2594" name="Google Shape;2594;p1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6" name="Google Shape;2596;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7" name="Google Shape;2597;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98" name="Google Shape;2598;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9" name="Google Shape;2599;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0" name="Google Shape;2600;p1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1" name="Google Shape;2601;p1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5" name="Google Shape;2605;p1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6" name="Google Shape;2606;p1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7" name="Google Shape;2607;p1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09" name="Google Shape;2609;p149"/>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10" name="Google Shape;2610;p149"/>
          <p:cNvPicPr preferRelativeResize="0"/>
          <p:nvPr/>
        </p:nvPicPr>
        <p:blipFill/>
        <p:spPr>
          <a:xfrm>
            <a:off x="429768" y="2010348"/>
            <a:ext cx="785567" cy="606900"/>
          </a:xfrm>
          <a:prstGeom prst="rect">
            <a:avLst/>
          </a:prstGeom>
          <a:noFill/>
          <a:ln>
            <a:noFill/>
          </a:ln>
        </p:spPr>
      </p:pic>
      <p:pic>
        <p:nvPicPr>
          <p:cNvPr id="2611" name="Google Shape;2611;p149"/>
          <p:cNvPicPr preferRelativeResize="0"/>
          <p:nvPr/>
        </p:nvPicPr>
        <p:blipFill rotWithShape="1">
          <a:blip r:embed="rId3">
            <a:alphaModFix/>
          </a:blip>
          <a:srcRect b="1830" l="0" r="0" t="1830"/>
          <a:stretch/>
        </p:blipFill>
        <p:spPr>
          <a:xfrm>
            <a:off x="429768" y="2701248"/>
            <a:ext cx="785566" cy="606900"/>
          </a:xfrm>
          <a:prstGeom prst="rect">
            <a:avLst/>
          </a:prstGeom>
          <a:noFill/>
          <a:ln>
            <a:noFill/>
          </a:ln>
        </p:spPr>
      </p:pic>
      <p:pic>
        <p:nvPicPr>
          <p:cNvPr id="2612" name="Google Shape;2612;p149"/>
          <p:cNvPicPr preferRelativeResize="0"/>
          <p:nvPr/>
        </p:nvPicPr>
        <p:blipFill rotWithShape="1">
          <a:blip r:embed="rId4">
            <a:alphaModFix/>
          </a:blip>
          <a:srcRect b="1830" l="0" r="0" t="1830"/>
          <a:stretch/>
        </p:blipFill>
        <p:spPr>
          <a:xfrm>
            <a:off x="429768" y="3392773"/>
            <a:ext cx="785567" cy="606900"/>
          </a:xfrm>
          <a:prstGeom prst="rect">
            <a:avLst/>
          </a:prstGeom>
          <a:noFill/>
          <a:ln>
            <a:noFill/>
          </a:ln>
        </p:spPr>
      </p:pic>
      <p:pic>
        <p:nvPicPr>
          <p:cNvPr id="2613" name="Google Shape;2613;p149"/>
          <p:cNvPicPr preferRelativeResize="0"/>
          <p:nvPr/>
        </p:nvPicPr>
        <p:blipFill rotWithShape="1">
          <a:blip r:embed="rId5">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2614" name="Shape 2614"/>
        <p:cNvGrpSpPr/>
        <p:nvPr/>
      </p:nvGrpSpPr>
      <p:grpSpPr>
        <a:xfrm>
          <a:off x="0" y="0"/>
          <a:ext cx="0" cy="0"/>
          <a:chOff x="0" y="0"/>
          <a:chExt cx="0" cy="0"/>
        </a:xfrm>
      </p:grpSpPr>
      <p:sp>
        <p:nvSpPr>
          <p:cNvPr id="2615" name="Google Shape;2615;p1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7" name="Google Shape;2617;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18" name="Google Shape;2618;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19" name="Google Shape;2619;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0" name="Google Shape;2620;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1" name="Google Shape;2621;p1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2" name="Google Shape;2622;p1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6" name="Google Shape;2626;p1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7" name="Google Shape;2627;p1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8" name="Google Shape;2628;p1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30" name="Google Shape;2630;p150"/>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631" name="Google Shape;2631;p150"/>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632" name="Google Shape;2632;p150"/>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633" name="Google Shape;2633;p150"/>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634" name="Google Shape;2634;p150"/>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2635" name="Shape 2635"/>
        <p:cNvGrpSpPr/>
        <p:nvPr/>
      </p:nvGrpSpPr>
      <p:grpSpPr>
        <a:xfrm>
          <a:off x="0" y="0"/>
          <a:ext cx="0" cy="0"/>
          <a:chOff x="0" y="0"/>
          <a:chExt cx="0" cy="0"/>
        </a:xfrm>
      </p:grpSpPr>
      <p:sp>
        <p:nvSpPr>
          <p:cNvPr id="2636" name="Google Shape;2636;p1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8" name="Google Shape;2638;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39" name="Google Shape;2639;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40" name="Google Shape;2640;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1" name="Google Shape;2641;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2" name="Google Shape;2642;p15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3" name="Google Shape;2643;p1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5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5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7" name="Google Shape;2647;p15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8" name="Google Shape;2648;p15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9" name="Google Shape;2649;p15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5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51" name="Google Shape;2651;p151"/>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652" name="Google Shape;2652;p151"/>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653" name="Google Shape;2653;p151"/>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654" name="Google Shape;2654;p151"/>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655" name="Google Shape;2655;p151"/>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2656" name="Shape 2656"/>
        <p:cNvGrpSpPr/>
        <p:nvPr/>
      </p:nvGrpSpPr>
      <p:grpSpPr>
        <a:xfrm>
          <a:off x="0" y="0"/>
          <a:ext cx="0" cy="0"/>
          <a:chOff x="0" y="0"/>
          <a:chExt cx="0" cy="0"/>
        </a:xfrm>
      </p:grpSpPr>
      <p:sp>
        <p:nvSpPr>
          <p:cNvPr id="2657" name="Google Shape;2657;p1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9" name="Google Shape;2659;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0" name="Google Shape;2660;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61" name="Google Shape;2661;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2" name="Google Shape;2662;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3" name="Google Shape;2663;p1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4" name="Google Shape;2664;p1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0" name="Google Shape;2670;p1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2" name="Google Shape;2672;p1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3" name="Google Shape;2673;p1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74" name="Google Shape;2674;p1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675" name="Google Shape;2675;p152"/>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676" name="Google Shape;2676;p1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677" name="Google Shape;2677;p152"/>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678" name="Google Shape;2678;p1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679" name="Google Shape;2679;p152"/>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2680" name="Shape 2680"/>
        <p:cNvGrpSpPr/>
        <p:nvPr/>
      </p:nvGrpSpPr>
      <p:grpSpPr>
        <a:xfrm>
          <a:off x="0" y="0"/>
          <a:ext cx="0" cy="0"/>
          <a:chOff x="0" y="0"/>
          <a:chExt cx="0" cy="0"/>
        </a:xfrm>
      </p:grpSpPr>
      <p:sp>
        <p:nvSpPr>
          <p:cNvPr id="2681" name="Google Shape;2681;p1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3" name="Google Shape;2683;p1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4" name="Google Shape;2684;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85" name="Google Shape;2685;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6" name="Google Shape;2686;p1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7" name="Google Shape;2687;p1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8" name="Google Shape;2688;p1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4" name="Google Shape;2694;p1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5" name="Google Shape;2695;p1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6" name="Google Shape;2696;p1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7" name="Google Shape;2697;p1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98" name="Google Shape;2698;p153"/>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699" name="Google Shape;2699;p153"/>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700" name="Google Shape;2700;p153"/>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01" name="Google Shape;2701;p153"/>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702" name="Google Shape;2702;p153"/>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03" name="Google Shape;2703;p153"/>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2704" name="Shape 2704"/>
        <p:cNvGrpSpPr/>
        <p:nvPr/>
      </p:nvGrpSpPr>
      <p:grpSpPr>
        <a:xfrm>
          <a:off x="0" y="0"/>
          <a:ext cx="0" cy="0"/>
          <a:chOff x="0" y="0"/>
          <a:chExt cx="0" cy="0"/>
        </a:xfrm>
      </p:grpSpPr>
      <p:sp>
        <p:nvSpPr>
          <p:cNvPr id="2705" name="Google Shape;2705;p1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7" name="Google Shape;2707;p1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08" name="Google Shape;2708;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09" name="Google Shape;2709;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0" name="Google Shape;2710;p1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1" name="Google Shape;2711;p1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2" name="Google Shape;2712;p1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8" name="Google Shape;2718;p1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0" name="Google Shape;2720;p1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1" name="Google Shape;2721;p1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2" name="Google Shape;2722;p154"/>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723" name="Google Shape;2723;p154"/>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724" name="Google Shape;2724;p154"/>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725" name="Google Shape;2725;p154"/>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726" name="Google Shape;2726;p154"/>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727" name="Google Shape;2727;p154"/>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2728" name="Shape 2728"/>
        <p:cNvGrpSpPr/>
        <p:nvPr/>
      </p:nvGrpSpPr>
      <p:grpSpPr>
        <a:xfrm>
          <a:off x="0" y="0"/>
          <a:ext cx="0" cy="0"/>
          <a:chOff x="0" y="0"/>
          <a:chExt cx="0" cy="0"/>
        </a:xfrm>
      </p:grpSpPr>
      <p:sp>
        <p:nvSpPr>
          <p:cNvPr id="2729" name="Google Shape;2729;p15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1" name="Google Shape;2731;p1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2" name="Google Shape;2732;p1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33" name="Google Shape;2733;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4" name="Google Shape;2734;p1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5" name="Google Shape;2735;p15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6" name="Google Shape;2736;p15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5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5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5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5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5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2" name="Google Shape;2742;p15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15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5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5" name="Google Shape;2745;p15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6" name="Google Shape;2746;p155"/>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747" name="Google Shape;2747;p155"/>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748" name="Google Shape;2748;p155"/>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749" name="Google Shape;2749;p155"/>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750" name="Google Shape;2750;p155"/>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751" name="Google Shape;2751;p155"/>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2752" name="Shape 2752"/>
        <p:cNvGrpSpPr/>
        <p:nvPr/>
      </p:nvGrpSpPr>
      <p:grpSpPr>
        <a:xfrm>
          <a:off x="0" y="0"/>
          <a:ext cx="0" cy="0"/>
          <a:chOff x="0" y="0"/>
          <a:chExt cx="0" cy="0"/>
        </a:xfrm>
      </p:grpSpPr>
      <p:sp>
        <p:nvSpPr>
          <p:cNvPr id="2753" name="Google Shape;2753;p1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5" name="Google Shape;2755;p1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56" name="Google Shape;2756;p1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57" name="Google Shape;2757;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8" name="Google Shape;2758;p1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9" name="Google Shape;2759;p1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0" name="Google Shape;2760;p1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2" name="Google Shape;2762;p1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4" name="Google Shape;2764;p1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6" name="Google Shape;2766;p1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0" name="Google Shape;2770;p1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72" name="Google Shape;2772;p1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773" name="Google Shape;2773;p156"/>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774" name="Google Shape;2774;p1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775" name="Google Shape;2775;p156"/>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776" name="Google Shape;2776;p1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777" name="Google Shape;2777;p156"/>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778" name="Google Shape;2778;p1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2779" name="Shape 2779"/>
        <p:cNvGrpSpPr/>
        <p:nvPr/>
      </p:nvGrpSpPr>
      <p:grpSpPr>
        <a:xfrm>
          <a:off x="0" y="0"/>
          <a:ext cx="0" cy="0"/>
          <a:chOff x="0" y="0"/>
          <a:chExt cx="0" cy="0"/>
        </a:xfrm>
      </p:grpSpPr>
      <p:sp>
        <p:nvSpPr>
          <p:cNvPr id="2780" name="Google Shape;2780;p1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2" name="Google Shape;2782;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3" name="Google Shape;2783;p1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84" name="Google Shape;2784;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85" name="Google Shape;2785;p1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9" name="Google Shape;2789;p1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1" name="Google Shape;2791;p1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3" name="Google Shape;2793;p1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5" name="Google Shape;2795;p1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7" name="Google Shape;2797;p1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99" name="Google Shape;2799;p157"/>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00" name="Google Shape;2800;p157"/>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801" name="Google Shape;2801;p157"/>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02" name="Google Shape;2802;p157"/>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803" name="Google Shape;2803;p157"/>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04" name="Google Shape;2804;p157"/>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805" name="Google Shape;2805;p157"/>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2806" name="Shape 2806"/>
        <p:cNvGrpSpPr/>
        <p:nvPr/>
      </p:nvGrpSpPr>
      <p:grpSpPr>
        <a:xfrm>
          <a:off x="0" y="0"/>
          <a:ext cx="0" cy="0"/>
          <a:chOff x="0" y="0"/>
          <a:chExt cx="0" cy="0"/>
        </a:xfrm>
      </p:grpSpPr>
      <p:sp>
        <p:nvSpPr>
          <p:cNvPr id="2807" name="Google Shape;2807;p1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9" name="Google Shape;2809;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0" name="Google Shape;2810;p1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1" name="Google Shape;2811;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12" name="Google Shape;2812;p1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3" name="Google Shape;2813;p1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4" name="Google Shape;2814;p1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6" name="Google Shape;2816;p1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8" name="Google Shape;2818;p1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0" name="Google Shape;2820;p1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2" name="Google Shape;2822;p1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4" name="Google Shape;2824;p1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26" name="Google Shape;2826;p158"/>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827" name="Google Shape;2827;p158"/>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828" name="Google Shape;2828;p158"/>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829" name="Google Shape;2829;p158"/>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830" name="Google Shape;2830;p158"/>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831" name="Google Shape;2831;p158"/>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832" name="Google Shape;2832;p158"/>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2833" name="Shape 2833"/>
        <p:cNvGrpSpPr/>
        <p:nvPr/>
      </p:nvGrpSpPr>
      <p:grpSpPr>
        <a:xfrm>
          <a:off x="0" y="0"/>
          <a:ext cx="0" cy="0"/>
          <a:chOff x="0" y="0"/>
          <a:chExt cx="0" cy="0"/>
        </a:xfrm>
      </p:grpSpPr>
      <p:sp>
        <p:nvSpPr>
          <p:cNvPr id="2834" name="Google Shape;2834;p15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6" name="Google Shape;2836;p1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37" name="Google Shape;2837;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8" name="Google Shape;2838;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39" name="Google Shape;2839;p1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0" name="Google Shape;2840;p15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1" name="Google Shape;2841;p15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5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3" name="Google Shape;2843;p15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5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5" name="Google Shape;2845;p15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5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7" name="Google Shape;2847;p15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5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9" name="Google Shape;2849;p15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5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1" name="Google Shape;2851;p15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5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53" name="Google Shape;2853;p159"/>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854" name="Google Shape;2854;p159"/>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855" name="Google Shape;2855;p159"/>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856" name="Google Shape;2856;p159"/>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857" name="Google Shape;2857;p159"/>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858" name="Google Shape;2858;p159"/>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859" name="Google Shape;2859;p159"/>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2860" name="Shape 2860"/>
        <p:cNvGrpSpPr/>
        <p:nvPr/>
      </p:nvGrpSpPr>
      <p:grpSpPr>
        <a:xfrm>
          <a:off x="0" y="0"/>
          <a:ext cx="0" cy="0"/>
          <a:chOff x="0" y="0"/>
          <a:chExt cx="0" cy="0"/>
        </a:xfrm>
      </p:grpSpPr>
      <p:sp>
        <p:nvSpPr>
          <p:cNvPr id="2861" name="Google Shape;2861;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2" name="Google Shape;2862;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3" name="Google Shape;2863;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64" name="Google Shape;2864;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65" name="Google Shape;2865;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6" name="Google Shape;2866;p1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8" name="Google Shape;2868;p1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0" name="Google Shape;2870;p1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2" name="Google Shape;2872;p1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4" name="Google Shape;2874;p1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6" name="Google Shape;2876;p1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1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0" name="Google Shape;2880;p1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82" name="Google Shape;2882;p1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883" name="Google Shape;2883;p160"/>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884" name="Google Shape;2884;p1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885" name="Google Shape;2885;p160"/>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886" name="Google Shape;2886;p1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887" name="Google Shape;2887;p160"/>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888" name="Google Shape;2888;p1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889" name="Google Shape;2889;p160"/>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2890" name="Shape 2890"/>
        <p:cNvGrpSpPr/>
        <p:nvPr/>
      </p:nvGrpSpPr>
      <p:grpSpPr>
        <a:xfrm>
          <a:off x="0" y="0"/>
          <a:ext cx="0" cy="0"/>
          <a:chOff x="0" y="0"/>
          <a:chExt cx="0" cy="0"/>
        </a:xfrm>
      </p:grpSpPr>
      <p:sp>
        <p:nvSpPr>
          <p:cNvPr id="2891" name="Google Shape;2891;p1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2" name="Google Shape;2892;p1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93" name="Google Shape;2893;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94" name="Google Shape;2894;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95" name="Google Shape;2895;p1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6" name="Google Shape;2896;p1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8" name="Google Shape;2898;p1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0" name="Google Shape;2900;p1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2" name="Google Shape;2902;p1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4" name="Google Shape;2904;p1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6" name="Google Shape;2906;p1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8" name="Google Shape;2908;p1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0" name="Google Shape;2910;p1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12" name="Google Shape;2912;p161"/>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13" name="Google Shape;2913;p161"/>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914" name="Google Shape;2914;p161"/>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15" name="Google Shape;2915;p161"/>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916" name="Google Shape;2916;p161"/>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17" name="Google Shape;2917;p161"/>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918" name="Google Shape;2918;p161"/>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19" name="Google Shape;2919;p161"/>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2920" name="Shape 2920"/>
        <p:cNvGrpSpPr/>
        <p:nvPr/>
      </p:nvGrpSpPr>
      <p:grpSpPr>
        <a:xfrm>
          <a:off x="0" y="0"/>
          <a:ext cx="0" cy="0"/>
          <a:chOff x="0" y="0"/>
          <a:chExt cx="0" cy="0"/>
        </a:xfrm>
      </p:grpSpPr>
      <p:sp>
        <p:nvSpPr>
          <p:cNvPr id="2921" name="Google Shape;2921;p1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2" name="Google Shape;2922;p1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23" name="Google Shape;2923;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924" name="Google Shape;2924;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5" name="Google Shape;2925;p1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6" name="Google Shape;2926;p1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8" name="Google Shape;2928;p1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0" name="Google Shape;2930;p1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2" name="Google Shape;2932;p1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4" name="Google Shape;2934;p1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6" name="Google Shape;2936;p1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8" name="Google Shape;2938;p1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0" name="Google Shape;2940;p1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42" name="Google Shape;2942;p162"/>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943" name="Google Shape;2943;p162"/>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944" name="Google Shape;2944;p162"/>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945" name="Google Shape;2945;p162"/>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946" name="Google Shape;2946;p162"/>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947" name="Google Shape;2947;p162"/>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948" name="Google Shape;2948;p162"/>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949" name="Google Shape;2949;p162"/>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2950" name="Shape 2950"/>
        <p:cNvGrpSpPr/>
        <p:nvPr/>
      </p:nvGrpSpPr>
      <p:grpSpPr>
        <a:xfrm>
          <a:off x="0" y="0"/>
          <a:ext cx="0" cy="0"/>
          <a:chOff x="0" y="0"/>
          <a:chExt cx="0" cy="0"/>
        </a:xfrm>
      </p:grpSpPr>
      <p:sp>
        <p:nvSpPr>
          <p:cNvPr id="2951" name="Google Shape;2951;p1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2" name="Google Shape;2952;p1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53" name="Google Shape;2953;p1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954" name="Google Shape;2954;p1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5" name="Google Shape;2955;p1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6" name="Google Shape;2956;p16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6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8" name="Google Shape;2958;p16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6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0" name="Google Shape;2960;p16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6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2" name="Google Shape;2962;p16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6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4" name="Google Shape;2964;p16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6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6" name="Google Shape;2966;p16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6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8" name="Google Shape;2968;p16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6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0" name="Google Shape;2970;p16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6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72" name="Google Shape;2972;p163"/>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973" name="Google Shape;2973;p163"/>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974" name="Google Shape;2974;p163"/>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975" name="Google Shape;2975;p163"/>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976" name="Google Shape;2976;p163"/>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977" name="Google Shape;2977;p163"/>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978" name="Google Shape;2978;p163"/>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979" name="Google Shape;2979;p163"/>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5" name="Google Shape;9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0" name="Shape 100"/>
        <p:cNvGrpSpPr/>
        <p:nvPr/>
      </p:nvGrpSpPr>
      <p:grpSpPr>
        <a:xfrm>
          <a:off x="0" y="0"/>
          <a:ext cx="0" cy="0"/>
          <a:chOff x="0" y="0"/>
          <a:chExt cx="0" cy="0"/>
        </a:xfrm>
      </p:grpSpPr>
      <p:sp>
        <p:nvSpPr>
          <p:cNvPr id="101" name="Google Shape;101;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 name="Google Shape;103;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 name="Google Shape;105;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 name="Google Shape;109;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1" name="Google Shape;111;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 name="Google Shape;113;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4" name="Google Shape;11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 name="Google Shape;119;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0" name="Google Shape;12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28" name="Google Shape;12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7" name="Google Shape;13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 name="Google Shape;142;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5" name="Google Shape;14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5" name="Google Shape;1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6" name="Google Shape;156;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57" name="Shape 157"/>
        <p:cNvGrpSpPr/>
        <p:nvPr/>
      </p:nvGrpSpPr>
      <p:grpSpPr>
        <a:xfrm>
          <a:off x="0" y="0"/>
          <a:ext cx="0" cy="0"/>
          <a:chOff x="0" y="0"/>
          <a:chExt cx="0" cy="0"/>
        </a:xfrm>
      </p:grpSpPr>
      <p:sp>
        <p:nvSpPr>
          <p:cNvPr id="158" name="Google Shape;158;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 name="Google Shape;15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1" name="Google Shape;161;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4" name="Google Shape;17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6" name="Shape 176"/>
        <p:cNvGrpSpPr/>
        <p:nvPr/>
      </p:nvGrpSpPr>
      <p:grpSpPr>
        <a:xfrm>
          <a:off x="0" y="0"/>
          <a:ext cx="0" cy="0"/>
          <a:chOff x="0" y="0"/>
          <a:chExt cx="0" cy="0"/>
        </a:xfrm>
      </p:grpSpPr>
      <p:sp>
        <p:nvSpPr>
          <p:cNvPr id="177" name="Google Shape;177;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8" name="Google Shape;17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9" name="Google Shape;179;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0" name="Google Shape;180;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5"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 name="Google Shape;189;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 name="Google Shape;19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 name="Google Shape;21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2"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6" name="Google Shape;246;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 name="Google Shape;248;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78"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 name="Google Shape;28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14"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 name="Google Shape;31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 name="Google Shape;320;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55" name="Shape 355"/>
        <p:cNvGrpSpPr/>
        <p:nvPr/>
      </p:nvGrpSpPr>
      <p:grpSpPr>
        <a:xfrm>
          <a:off x="0" y="0"/>
          <a:ext cx="0" cy="0"/>
          <a:chOff x="0" y="0"/>
          <a:chExt cx="0" cy="0"/>
        </a:xfrm>
      </p:grpSpPr>
      <p:sp>
        <p:nvSpPr>
          <p:cNvPr id="356" name="Google Shape;356;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01" name="Shape 401"/>
        <p:cNvGrpSpPr/>
        <p:nvPr/>
      </p:nvGrpSpPr>
      <p:grpSpPr>
        <a:xfrm>
          <a:off x="0" y="0"/>
          <a:ext cx="0" cy="0"/>
          <a:chOff x="0" y="0"/>
          <a:chExt cx="0" cy="0"/>
        </a:xfrm>
      </p:grpSpPr>
      <p:sp>
        <p:nvSpPr>
          <p:cNvPr id="402" name="Google Shape;40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 name="Google Shape;40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68"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5" name="Google Shape;47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10" name="Google Shape;510;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13"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 name="Google Shape;51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3" type="subTitle"/>
          </p:nvPr>
        </p:nvSpPr>
        <p:spPr>
          <a:xfrm>
            <a:off x="12225"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7" name="Google Shape;527;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3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49"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67"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85"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2" name="Google Shape;60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07"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3" name="Google Shape;623;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4" name="Google Shape;644;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49"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5" name="Google Shape;665;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70"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8" name="Google Shape;688;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94"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0" name="Google Shape;70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18"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2" name="Google Shape;72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6" name="Google Shape;736;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42"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66"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2" name="Google Shape;772;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6" name="Google Shape;786;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93"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7" name="Google Shape;797;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3" name="Google Shape;81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20"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4" name="Google Shape;82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0" name="Google Shape;84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7"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1" name="Google Shape;85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74" name="Shape 874"/>
        <p:cNvGrpSpPr/>
        <p:nvPr/>
      </p:nvGrpSpPr>
      <p:grpSpPr>
        <a:xfrm>
          <a:off x="0" y="0"/>
          <a:ext cx="0" cy="0"/>
          <a:chOff x="0" y="0"/>
          <a:chExt cx="0" cy="0"/>
        </a:xfrm>
      </p:grpSpPr>
      <p:sp>
        <p:nvSpPr>
          <p:cNvPr id="875" name="Google Shape;875;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7" name="Google Shape;877;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6" name="Google Shape;896;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04" name="Shape 904"/>
        <p:cNvGrpSpPr/>
        <p:nvPr/>
      </p:nvGrpSpPr>
      <p:grpSpPr>
        <a:xfrm>
          <a:off x="0" y="0"/>
          <a:ext cx="0" cy="0"/>
          <a:chOff x="0" y="0"/>
          <a:chExt cx="0" cy="0"/>
        </a:xfrm>
      </p:grpSpPr>
      <p:sp>
        <p:nvSpPr>
          <p:cNvPr id="905" name="Google Shape;90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9" name="Google Shape;909;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6" name="Google Shape;926;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4" name="Shape 934"/>
        <p:cNvGrpSpPr/>
        <p:nvPr/>
      </p:nvGrpSpPr>
      <p:grpSpPr>
        <a:xfrm>
          <a:off x="0" y="0"/>
          <a:ext cx="0" cy="0"/>
          <a:chOff x="0" y="0"/>
          <a:chExt cx="0" cy="0"/>
        </a:xfrm>
      </p:grpSpPr>
      <p:sp>
        <p:nvSpPr>
          <p:cNvPr id="935" name="Google Shape;93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9" name="Google Shape;93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6" name="Google Shape;956;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4" name="Shape 964"/>
        <p:cNvGrpSpPr/>
        <p:nvPr/>
      </p:nvGrpSpPr>
      <p:grpSpPr>
        <a:xfrm>
          <a:off x="0" y="0"/>
          <a:ext cx="0" cy="0"/>
          <a:chOff x="0" y="0"/>
          <a:chExt cx="0" cy="0"/>
        </a:xfrm>
      </p:grpSpPr>
      <p:sp>
        <p:nvSpPr>
          <p:cNvPr id="965" name="Google Shape;96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7" name="Google Shape;96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9" name="Google Shape;96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6" name="Google Shape;986;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994"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6" name="Google Shape;996;p6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0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3" name="Google Shape;1003;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_6">
    <p:spTree>
      <p:nvGrpSpPr>
        <p:cNvPr id="1006"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10"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4"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6" name="Google Shape;1016;p6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7" name="Google Shape;1017;p6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19" name="Google Shape;1019;p6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5" name="Google Shape;1025;p6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8"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_1">
    <p:spTree>
      <p:nvGrpSpPr>
        <p:cNvPr id="1036" name="Shape 1036"/>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37" name="Shape 1037"/>
        <p:cNvGrpSpPr/>
        <p:nvPr/>
      </p:nvGrpSpPr>
      <p:grpSpPr>
        <a:xfrm>
          <a:off x="0" y="0"/>
          <a:ext cx="0" cy="0"/>
          <a:chOff x="0" y="0"/>
          <a:chExt cx="0" cy="0"/>
        </a:xfrm>
      </p:grpSpPr>
      <p:pic>
        <p:nvPicPr>
          <p:cNvPr id="1038" name="Google Shape;1038;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7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041" name="Google Shape;1041;p7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7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7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7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70"/>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046" name="Google Shape;1046;p70"/>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47" name="Shape 1047"/>
        <p:cNvGrpSpPr/>
        <p:nvPr/>
      </p:nvGrpSpPr>
      <p:grpSpPr>
        <a:xfrm>
          <a:off x="0" y="0"/>
          <a:ext cx="0" cy="0"/>
          <a:chOff x="0" y="0"/>
          <a:chExt cx="0" cy="0"/>
        </a:xfrm>
      </p:grpSpPr>
      <p:pic>
        <p:nvPicPr>
          <p:cNvPr id="1048" name="Google Shape;1048;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7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51" name="Google Shape;1051;p7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52" name="Google Shape;1052;p7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7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7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55" name="Google Shape;1055;p71"/>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56" name="Google Shape;1056;p71"/>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57" name="Shape 1057"/>
        <p:cNvGrpSpPr/>
        <p:nvPr/>
      </p:nvGrpSpPr>
      <p:grpSpPr>
        <a:xfrm>
          <a:off x="0" y="0"/>
          <a:ext cx="0" cy="0"/>
          <a:chOff x="0" y="0"/>
          <a:chExt cx="0" cy="0"/>
        </a:xfrm>
      </p:grpSpPr>
      <p:pic>
        <p:nvPicPr>
          <p:cNvPr id="1058" name="Google Shape;1058;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9" name="Google Shape;1059;p7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61" name="Google Shape;1061;p7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62" name="Google Shape;1062;p7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7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4" name="Google Shape;1064;p7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65" name="Google Shape;1065;p72"/>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66" name="Google Shape;1066;p72"/>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67" name="Shape 1067"/>
        <p:cNvGrpSpPr/>
        <p:nvPr/>
      </p:nvGrpSpPr>
      <p:grpSpPr>
        <a:xfrm>
          <a:off x="0" y="0"/>
          <a:ext cx="0" cy="0"/>
          <a:chOff x="0" y="0"/>
          <a:chExt cx="0" cy="0"/>
        </a:xfrm>
      </p:grpSpPr>
      <p:pic>
        <p:nvPicPr>
          <p:cNvPr id="1068" name="Google Shape;1068;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69" name="Google Shape;1069;p7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0" name="Google Shape;1070;p7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71" name="Google Shape;1071;p7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72" name="Google Shape;1072;p7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73" name="Google Shape;1073;p7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7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7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76" name="Google Shape;1076;p73"/>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77" name="Shape 1077"/>
        <p:cNvGrpSpPr/>
        <p:nvPr/>
      </p:nvGrpSpPr>
      <p:grpSpPr>
        <a:xfrm>
          <a:off x="0" y="0"/>
          <a:ext cx="0" cy="0"/>
          <a:chOff x="0" y="0"/>
          <a:chExt cx="0" cy="0"/>
        </a:xfrm>
      </p:grpSpPr>
      <p:pic>
        <p:nvPicPr>
          <p:cNvPr id="1078" name="Google Shape;1078;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9" name="Google Shape;1079;p7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0" name="Google Shape;1080;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81" name="Google Shape;1081;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82" name="Shape 1082"/>
        <p:cNvGrpSpPr/>
        <p:nvPr/>
      </p:nvGrpSpPr>
      <p:grpSpPr>
        <a:xfrm>
          <a:off x="0" y="0"/>
          <a:ext cx="0" cy="0"/>
          <a:chOff x="0" y="0"/>
          <a:chExt cx="0" cy="0"/>
        </a:xfrm>
      </p:grpSpPr>
      <p:pic>
        <p:nvPicPr>
          <p:cNvPr id="1083" name="Google Shape;1083;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4" name="Google Shape;1084;p7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5" name="Google Shape;1085;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7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t/>
            </a:r>
            <a:endParaRPr sz="600">
              <a:latin typeface="Roboto"/>
              <a:ea typeface="Roboto"/>
              <a:cs typeface="Roboto"/>
              <a:sym typeface="Robot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87" name="Shape 1087"/>
        <p:cNvGrpSpPr/>
        <p:nvPr/>
      </p:nvGrpSpPr>
      <p:grpSpPr>
        <a:xfrm>
          <a:off x="0" y="0"/>
          <a:ext cx="0" cy="0"/>
          <a:chOff x="0" y="0"/>
          <a:chExt cx="0" cy="0"/>
        </a:xfrm>
      </p:grpSpPr>
      <p:sp>
        <p:nvSpPr>
          <p:cNvPr id="1088" name="Google Shape;1088;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9" name="Google Shape;1089;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0" name="Google Shape;1090;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2" name="Google Shape;1092;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3" name="Google Shape;1093;p7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94" name="Shape 1094"/>
        <p:cNvGrpSpPr/>
        <p:nvPr/>
      </p:nvGrpSpPr>
      <p:grpSpPr>
        <a:xfrm>
          <a:off x="0" y="0"/>
          <a:ext cx="0" cy="0"/>
          <a:chOff x="0" y="0"/>
          <a:chExt cx="0" cy="0"/>
        </a:xfrm>
      </p:grpSpPr>
      <p:pic>
        <p:nvPicPr>
          <p:cNvPr id="1095" name="Google Shape;1095;p77"/>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6" name="Google Shape;1096;p77"/>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7" name="Google Shape;1097;p77"/>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98" name="Google Shape;1098;p77"/>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9" name="Google Shape;1099;p7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0" name="Google Shape;1100;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01" name="Google Shape;1101;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2" name="Google Shape;1102;p7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03" name="Shape 1103"/>
        <p:cNvGrpSpPr/>
        <p:nvPr/>
      </p:nvGrpSpPr>
      <p:grpSpPr>
        <a:xfrm>
          <a:off x="0" y="0"/>
          <a:ext cx="0" cy="0"/>
          <a:chOff x="0" y="0"/>
          <a:chExt cx="0" cy="0"/>
        </a:xfrm>
      </p:grpSpPr>
      <p:pic>
        <p:nvPicPr>
          <p:cNvPr id="1104" name="Google Shape;1104;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5" name="Google Shape;1105;p78"/>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6" name="Google Shape;1106;p78"/>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07" name="Google Shape;110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108" name="Shape 1108"/>
        <p:cNvGrpSpPr/>
        <p:nvPr/>
      </p:nvGrpSpPr>
      <p:grpSpPr>
        <a:xfrm>
          <a:off x="0" y="0"/>
          <a:ext cx="0" cy="0"/>
          <a:chOff x="0" y="0"/>
          <a:chExt cx="0" cy="0"/>
        </a:xfrm>
      </p:grpSpPr>
      <p:pic>
        <p:nvPicPr>
          <p:cNvPr id="1109" name="Google Shape;1109;p7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0" name="Google Shape;1110;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9"/>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13" name="Google Shape;111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14" name="Google Shape;1114;p79"/>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15" name="Google Shape;1115;p79"/>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16" name="Shape 1116"/>
        <p:cNvGrpSpPr/>
        <p:nvPr/>
      </p:nvGrpSpPr>
      <p:grpSpPr>
        <a:xfrm>
          <a:off x="0" y="0"/>
          <a:ext cx="0" cy="0"/>
          <a:chOff x="0" y="0"/>
          <a:chExt cx="0" cy="0"/>
        </a:xfrm>
      </p:grpSpPr>
      <p:pic>
        <p:nvPicPr>
          <p:cNvPr id="1117" name="Google Shape;1117;p8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8" name="Google Shape;1118;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9" name="Google Shape;1119;p8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0" name="Google Shape;1120;p8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80"/>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23" name="Google Shape;1123;p8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24" name="Google Shape;1124;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8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26" name="Shape 1126"/>
        <p:cNvGrpSpPr/>
        <p:nvPr/>
      </p:nvGrpSpPr>
      <p:grpSpPr>
        <a:xfrm>
          <a:off x="0" y="0"/>
          <a:ext cx="0" cy="0"/>
          <a:chOff x="0" y="0"/>
          <a:chExt cx="0" cy="0"/>
        </a:xfrm>
      </p:grpSpPr>
      <p:pic>
        <p:nvPicPr>
          <p:cNvPr id="1127" name="Google Shape;1127;p81"/>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128" name="Google Shape;1128;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9" name="Google Shape;1129;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0" name="Google Shape;1130;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1" name="Google Shape;1131;p81"/>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32" name="Google Shape;1132;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3" name="Google Shape;1133;p8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8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35" name="Shape 1135"/>
        <p:cNvGrpSpPr/>
        <p:nvPr/>
      </p:nvGrpSpPr>
      <p:grpSpPr>
        <a:xfrm>
          <a:off x="0" y="0"/>
          <a:ext cx="0" cy="0"/>
          <a:chOff x="0" y="0"/>
          <a:chExt cx="0" cy="0"/>
        </a:xfrm>
      </p:grpSpPr>
      <p:pic>
        <p:nvPicPr>
          <p:cNvPr id="1136" name="Google Shape;1136;p8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37" name="Google Shape;1137;p8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8" name="Google Shape;1138;p8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9" name="Google Shape;1139;p82"/>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0" name="Google Shape;1140;p82"/>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1" name="Google Shape;1141;p8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42" name="Google Shape;11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3" name="Google Shape;1143;p82"/>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44" name="Shape 1144"/>
        <p:cNvGrpSpPr/>
        <p:nvPr/>
      </p:nvGrpSpPr>
      <p:grpSpPr>
        <a:xfrm>
          <a:off x="0" y="0"/>
          <a:ext cx="0" cy="0"/>
          <a:chOff x="0" y="0"/>
          <a:chExt cx="0" cy="0"/>
        </a:xfrm>
      </p:grpSpPr>
      <p:sp>
        <p:nvSpPr>
          <p:cNvPr id="1145" name="Google Shape;1145;p83"/>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6" name="Google Shape;1146;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7" name="Google Shape;1147;p83"/>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8" name="Google Shape;1148;p83"/>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9" name="Google Shape;1149;p83"/>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50" name="Google Shape;1150;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1" name="Google Shape;1151;p8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52" name="Google Shape;1152;p83"/>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53" name="Shape 1153"/>
        <p:cNvGrpSpPr/>
        <p:nvPr/>
      </p:nvGrpSpPr>
      <p:grpSpPr>
        <a:xfrm>
          <a:off x="0" y="0"/>
          <a:ext cx="0" cy="0"/>
          <a:chOff x="0" y="0"/>
          <a:chExt cx="0" cy="0"/>
        </a:xfrm>
      </p:grpSpPr>
      <p:pic>
        <p:nvPicPr>
          <p:cNvPr id="1154" name="Google Shape;1154;p8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55" name="Google Shape;1155;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6" name="Google Shape;1156;p84"/>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7" name="Google Shape;1157;p8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8" name="Google Shape;1158;p84"/>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9" name="Google Shape;1159;p8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0" name="Google Shape;1160;p8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61" name="Google Shape;1161;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8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63" name="Shape 1163"/>
        <p:cNvGrpSpPr/>
        <p:nvPr/>
      </p:nvGrpSpPr>
      <p:grpSpPr>
        <a:xfrm>
          <a:off x="0" y="0"/>
          <a:ext cx="0" cy="0"/>
          <a:chOff x="0" y="0"/>
          <a:chExt cx="0" cy="0"/>
        </a:xfrm>
      </p:grpSpPr>
      <p:sp>
        <p:nvSpPr>
          <p:cNvPr id="1164" name="Google Shape;1164;p8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65" name="Google Shape;1165;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6" name="Google Shape;1166;p85"/>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7" name="Google Shape;1167;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8" name="Google Shape;1168;p85"/>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9" name="Google Shape;1169;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0" name="Google Shape;1170;p8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1" name="Google Shape;1171;p8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72" name="Shape 1172"/>
        <p:cNvGrpSpPr/>
        <p:nvPr/>
      </p:nvGrpSpPr>
      <p:grpSpPr>
        <a:xfrm>
          <a:off x="0" y="0"/>
          <a:ext cx="0" cy="0"/>
          <a:chOff x="0" y="0"/>
          <a:chExt cx="0" cy="0"/>
        </a:xfrm>
      </p:grpSpPr>
      <p:sp>
        <p:nvSpPr>
          <p:cNvPr id="1173" name="Google Shape;1173;p8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5" name="Google Shape;1175;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6" name="Google Shape;1176;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8" name="Google Shape;1178;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9" name="Google Shape;1179;p86"/>
          <p:cNvGrpSpPr/>
          <p:nvPr/>
        </p:nvGrpSpPr>
        <p:grpSpPr>
          <a:xfrm>
            <a:off x="457200" y="1378813"/>
            <a:ext cx="776889" cy="621300"/>
            <a:chOff x="457200" y="1378813"/>
            <a:chExt cx="776889" cy="621300"/>
          </a:xfrm>
        </p:grpSpPr>
        <p:sp>
          <p:nvSpPr>
            <p:cNvPr id="1180" name="Google Shape;1180;p8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1" name="Google Shape;1181;p86"/>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86"/>
          <p:cNvGrpSpPr/>
          <p:nvPr/>
        </p:nvGrpSpPr>
        <p:grpSpPr>
          <a:xfrm>
            <a:off x="457200" y="2228725"/>
            <a:ext cx="776889" cy="621300"/>
            <a:chOff x="457200" y="1378813"/>
            <a:chExt cx="776889" cy="621300"/>
          </a:xfrm>
        </p:grpSpPr>
        <p:sp>
          <p:nvSpPr>
            <p:cNvPr id="1183" name="Google Shape;1183;p8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4" name="Google Shape;1184;p8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86"/>
          <p:cNvGrpSpPr/>
          <p:nvPr/>
        </p:nvGrpSpPr>
        <p:grpSpPr>
          <a:xfrm>
            <a:off x="457200" y="3073850"/>
            <a:ext cx="776889" cy="621300"/>
            <a:chOff x="457200" y="1378813"/>
            <a:chExt cx="776889" cy="621300"/>
          </a:xfrm>
        </p:grpSpPr>
        <p:sp>
          <p:nvSpPr>
            <p:cNvPr id="1186" name="Google Shape;1186;p8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7" name="Google Shape;1187;p86"/>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86"/>
          <p:cNvGrpSpPr/>
          <p:nvPr/>
        </p:nvGrpSpPr>
        <p:grpSpPr>
          <a:xfrm>
            <a:off x="457200" y="3923750"/>
            <a:ext cx="776889" cy="621300"/>
            <a:chOff x="457200" y="1378813"/>
            <a:chExt cx="776889" cy="621300"/>
          </a:xfrm>
        </p:grpSpPr>
        <p:sp>
          <p:nvSpPr>
            <p:cNvPr id="1189" name="Google Shape;1189;p86"/>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90" name="Google Shape;1190;p86"/>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86"/>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8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6"/>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6" name="Google Shape;1196;p86"/>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86"/>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8" name="Shape 1198"/>
        <p:cNvGrpSpPr/>
        <p:nvPr/>
      </p:nvGrpSpPr>
      <p:grpSpPr>
        <a:xfrm>
          <a:off x="0" y="0"/>
          <a:ext cx="0" cy="0"/>
          <a:chOff x="0" y="0"/>
          <a:chExt cx="0" cy="0"/>
        </a:xfrm>
      </p:grpSpPr>
      <p:sp>
        <p:nvSpPr>
          <p:cNvPr id="1199" name="Google Shape;1199;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1" name="Google Shape;1201;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2" name="Google Shape;120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03" name="Google Shape;120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4" name="Google Shape;120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5" name="Google Shape;1205;p87"/>
          <p:cNvGrpSpPr/>
          <p:nvPr/>
        </p:nvGrpSpPr>
        <p:grpSpPr>
          <a:xfrm>
            <a:off x="457200" y="1300225"/>
            <a:ext cx="776889" cy="621300"/>
            <a:chOff x="457200" y="1378813"/>
            <a:chExt cx="776889" cy="621300"/>
          </a:xfrm>
        </p:grpSpPr>
        <p:sp>
          <p:nvSpPr>
            <p:cNvPr id="1206" name="Google Shape;1206;p8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7" name="Google Shape;1207;p8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87"/>
          <p:cNvGrpSpPr/>
          <p:nvPr/>
        </p:nvGrpSpPr>
        <p:grpSpPr>
          <a:xfrm>
            <a:off x="457200" y="2000125"/>
            <a:ext cx="776889" cy="621300"/>
            <a:chOff x="457200" y="1378813"/>
            <a:chExt cx="776889" cy="621300"/>
          </a:xfrm>
        </p:grpSpPr>
        <p:sp>
          <p:nvSpPr>
            <p:cNvPr id="1209" name="Google Shape;1209;p8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10" name="Google Shape;1210;p8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87"/>
          <p:cNvGrpSpPr/>
          <p:nvPr/>
        </p:nvGrpSpPr>
        <p:grpSpPr>
          <a:xfrm>
            <a:off x="457200" y="2692850"/>
            <a:ext cx="776889" cy="621300"/>
            <a:chOff x="457200" y="1378813"/>
            <a:chExt cx="776889" cy="621300"/>
          </a:xfrm>
        </p:grpSpPr>
        <p:sp>
          <p:nvSpPr>
            <p:cNvPr id="1212" name="Google Shape;1212;p8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3" name="Google Shape;1213;p8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87"/>
          <p:cNvGrpSpPr/>
          <p:nvPr/>
        </p:nvGrpSpPr>
        <p:grpSpPr>
          <a:xfrm>
            <a:off x="457200" y="3390350"/>
            <a:ext cx="776889" cy="621300"/>
            <a:chOff x="457200" y="1378813"/>
            <a:chExt cx="776889" cy="621300"/>
          </a:xfrm>
        </p:grpSpPr>
        <p:sp>
          <p:nvSpPr>
            <p:cNvPr id="1215" name="Google Shape;1215;p87"/>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6" name="Google Shape;1216;p87"/>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87"/>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2" name="Google Shape;1222;p87"/>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3" name="Google Shape;1223;p87"/>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4" name="Google Shape;1224;p87"/>
          <p:cNvGrpSpPr/>
          <p:nvPr/>
        </p:nvGrpSpPr>
        <p:grpSpPr>
          <a:xfrm>
            <a:off x="469500" y="4083075"/>
            <a:ext cx="776889" cy="621300"/>
            <a:chOff x="457200" y="1378813"/>
            <a:chExt cx="776889" cy="621300"/>
          </a:xfrm>
        </p:grpSpPr>
        <p:sp>
          <p:nvSpPr>
            <p:cNvPr id="1225" name="Google Shape;1225;p87"/>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6" name="Google Shape;1226;p87"/>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9" name="Shape 1229"/>
        <p:cNvGrpSpPr/>
        <p:nvPr/>
      </p:nvGrpSpPr>
      <p:grpSpPr>
        <a:xfrm>
          <a:off x="0" y="0"/>
          <a:ext cx="0" cy="0"/>
          <a:chOff x="0" y="0"/>
          <a:chExt cx="0" cy="0"/>
        </a:xfrm>
      </p:grpSpPr>
      <p:sp>
        <p:nvSpPr>
          <p:cNvPr id="1230" name="Google Shape;1230;p8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3" name="Google Shape;123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5" name="Google Shape;1235;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6" name="Google Shape;1236;p88"/>
          <p:cNvGrpSpPr/>
          <p:nvPr/>
        </p:nvGrpSpPr>
        <p:grpSpPr>
          <a:xfrm>
            <a:off x="457200" y="1237825"/>
            <a:ext cx="776900" cy="486300"/>
            <a:chOff x="457200" y="1466425"/>
            <a:chExt cx="776900" cy="486300"/>
          </a:xfrm>
        </p:grpSpPr>
        <p:sp>
          <p:nvSpPr>
            <p:cNvPr id="1237" name="Google Shape;1237;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8" name="Google Shape;1238;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88"/>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0" name="Google Shape;1240;p8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 name="Google Shape;1241;p88"/>
          <p:cNvGrpSpPr/>
          <p:nvPr/>
        </p:nvGrpSpPr>
        <p:grpSpPr>
          <a:xfrm>
            <a:off x="457200" y="1828900"/>
            <a:ext cx="776900" cy="486300"/>
            <a:chOff x="457200" y="1466425"/>
            <a:chExt cx="776900" cy="486300"/>
          </a:xfrm>
        </p:grpSpPr>
        <p:sp>
          <p:nvSpPr>
            <p:cNvPr id="1242" name="Google Shape;1242;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3" name="Google Shape;1243;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8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88"/>
          <p:cNvGrpSpPr/>
          <p:nvPr/>
        </p:nvGrpSpPr>
        <p:grpSpPr>
          <a:xfrm>
            <a:off x="457200" y="2419975"/>
            <a:ext cx="776900" cy="486300"/>
            <a:chOff x="457200" y="1466425"/>
            <a:chExt cx="776900" cy="486300"/>
          </a:xfrm>
        </p:grpSpPr>
        <p:sp>
          <p:nvSpPr>
            <p:cNvPr id="1246" name="Google Shape;1246;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7" name="Google Shape;1247;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8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88"/>
          <p:cNvGrpSpPr/>
          <p:nvPr/>
        </p:nvGrpSpPr>
        <p:grpSpPr>
          <a:xfrm>
            <a:off x="457200" y="3011050"/>
            <a:ext cx="776900" cy="486300"/>
            <a:chOff x="457200" y="1466425"/>
            <a:chExt cx="776900" cy="486300"/>
          </a:xfrm>
        </p:grpSpPr>
        <p:sp>
          <p:nvSpPr>
            <p:cNvPr id="1250" name="Google Shape;1250;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1" name="Google Shape;1251;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8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88"/>
          <p:cNvGrpSpPr/>
          <p:nvPr/>
        </p:nvGrpSpPr>
        <p:grpSpPr>
          <a:xfrm>
            <a:off x="457200" y="3602137"/>
            <a:ext cx="776900" cy="486300"/>
            <a:chOff x="457200" y="1466425"/>
            <a:chExt cx="776900" cy="486300"/>
          </a:xfrm>
        </p:grpSpPr>
        <p:sp>
          <p:nvSpPr>
            <p:cNvPr id="1254" name="Google Shape;1254;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5" name="Google Shape;1255;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8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88"/>
          <p:cNvGrpSpPr/>
          <p:nvPr/>
        </p:nvGrpSpPr>
        <p:grpSpPr>
          <a:xfrm>
            <a:off x="457200" y="4193262"/>
            <a:ext cx="776900" cy="486300"/>
            <a:chOff x="457200" y="1466425"/>
            <a:chExt cx="776900" cy="486300"/>
          </a:xfrm>
        </p:grpSpPr>
        <p:sp>
          <p:nvSpPr>
            <p:cNvPr id="1258" name="Google Shape;1258;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9" name="Google Shape;1259;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88"/>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88"/>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88"/>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3" name="Google Shape;1263;p88"/>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4" name="Google Shape;1264;p88"/>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1265" name="Shape 1265"/>
        <p:cNvGrpSpPr/>
        <p:nvPr/>
      </p:nvGrpSpPr>
      <p:grpSpPr>
        <a:xfrm>
          <a:off x="0" y="0"/>
          <a:ext cx="0" cy="0"/>
          <a:chOff x="0" y="0"/>
          <a:chExt cx="0" cy="0"/>
        </a:xfrm>
      </p:grpSpPr>
      <p:sp>
        <p:nvSpPr>
          <p:cNvPr id="1266" name="Google Shape;1266;p8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8" name="Google Shape;126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9" name="Google Shape;126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0" name="Google Shape;127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1" name="Google Shape;127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2" name="Google Shape;1272;p89"/>
          <p:cNvGrpSpPr/>
          <p:nvPr/>
        </p:nvGrpSpPr>
        <p:grpSpPr>
          <a:xfrm>
            <a:off x="457200" y="1237825"/>
            <a:ext cx="776900" cy="486300"/>
            <a:chOff x="457200" y="1466425"/>
            <a:chExt cx="776900" cy="486300"/>
          </a:xfrm>
        </p:grpSpPr>
        <p:sp>
          <p:nvSpPr>
            <p:cNvPr id="1273" name="Google Shape;1273;p8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4" name="Google Shape;1274;p8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89"/>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6" name="Google Shape;1276;p8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89"/>
          <p:cNvGrpSpPr/>
          <p:nvPr/>
        </p:nvGrpSpPr>
        <p:grpSpPr>
          <a:xfrm>
            <a:off x="457200" y="1828900"/>
            <a:ext cx="776900" cy="486300"/>
            <a:chOff x="457200" y="1466425"/>
            <a:chExt cx="776900" cy="486300"/>
          </a:xfrm>
        </p:grpSpPr>
        <p:sp>
          <p:nvSpPr>
            <p:cNvPr id="1278" name="Google Shape;1278;p8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9" name="Google Shape;1279;p8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8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89"/>
          <p:cNvGrpSpPr/>
          <p:nvPr/>
        </p:nvGrpSpPr>
        <p:grpSpPr>
          <a:xfrm>
            <a:off x="457200" y="2419975"/>
            <a:ext cx="776900" cy="486300"/>
            <a:chOff x="457200" y="1466425"/>
            <a:chExt cx="776900" cy="486300"/>
          </a:xfrm>
        </p:grpSpPr>
        <p:sp>
          <p:nvSpPr>
            <p:cNvPr id="1282" name="Google Shape;1282;p8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3" name="Google Shape;1283;p8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8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89"/>
          <p:cNvGrpSpPr/>
          <p:nvPr/>
        </p:nvGrpSpPr>
        <p:grpSpPr>
          <a:xfrm>
            <a:off x="457200" y="3011050"/>
            <a:ext cx="776900" cy="486300"/>
            <a:chOff x="457200" y="1466425"/>
            <a:chExt cx="776900" cy="486300"/>
          </a:xfrm>
        </p:grpSpPr>
        <p:sp>
          <p:nvSpPr>
            <p:cNvPr id="1286" name="Google Shape;1286;p8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7" name="Google Shape;1287;p8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89"/>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89"/>
          <p:cNvGrpSpPr/>
          <p:nvPr/>
        </p:nvGrpSpPr>
        <p:grpSpPr>
          <a:xfrm>
            <a:off x="457200" y="3602137"/>
            <a:ext cx="776900" cy="486300"/>
            <a:chOff x="457200" y="1466425"/>
            <a:chExt cx="776900" cy="486300"/>
          </a:xfrm>
        </p:grpSpPr>
        <p:sp>
          <p:nvSpPr>
            <p:cNvPr id="1290" name="Google Shape;1290;p89"/>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291" name="Google Shape;1291;p89"/>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89"/>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89"/>
          <p:cNvGrpSpPr/>
          <p:nvPr/>
        </p:nvGrpSpPr>
        <p:grpSpPr>
          <a:xfrm>
            <a:off x="457200" y="4193262"/>
            <a:ext cx="776900" cy="486300"/>
            <a:chOff x="457200" y="1466425"/>
            <a:chExt cx="776900" cy="486300"/>
          </a:xfrm>
        </p:grpSpPr>
        <p:sp>
          <p:nvSpPr>
            <p:cNvPr id="1294" name="Google Shape;1294;p89"/>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295" name="Google Shape;1295;p89"/>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89"/>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89"/>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89"/>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89"/>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89"/>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301" name="Shape 1301"/>
        <p:cNvGrpSpPr/>
        <p:nvPr/>
      </p:nvGrpSpPr>
      <p:grpSpPr>
        <a:xfrm>
          <a:off x="0" y="0"/>
          <a:ext cx="0" cy="0"/>
          <a:chOff x="0" y="0"/>
          <a:chExt cx="0" cy="0"/>
        </a:xfrm>
      </p:grpSpPr>
      <p:sp>
        <p:nvSpPr>
          <p:cNvPr id="1302" name="Google Shape;1302;p9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5" name="Google Shape;1305;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6" name="Google Shape;130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90"/>
          <p:cNvGrpSpPr/>
          <p:nvPr/>
        </p:nvGrpSpPr>
        <p:grpSpPr>
          <a:xfrm>
            <a:off x="457200" y="1237825"/>
            <a:ext cx="776900" cy="486300"/>
            <a:chOff x="457200" y="1466425"/>
            <a:chExt cx="776900" cy="486300"/>
          </a:xfrm>
        </p:grpSpPr>
        <p:sp>
          <p:nvSpPr>
            <p:cNvPr id="1309" name="Google Shape;1309;p9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10" name="Google Shape;1310;p9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90"/>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9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90"/>
          <p:cNvGrpSpPr/>
          <p:nvPr/>
        </p:nvGrpSpPr>
        <p:grpSpPr>
          <a:xfrm>
            <a:off x="457200" y="1828900"/>
            <a:ext cx="776900" cy="486300"/>
            <a:chOff x="457200" y="1466425"/>
            <a:chExt cx="776900" cy="486300"/>
          </a:xfrm>
        </p:grpSpPr>
        <p:sp>
          <p:nvSpPr>
            <p:cNvPr id="1314" name="Google Shape;1314;p9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15" name="Google Shape;1315;p9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9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90"/>
          <p:cNvGrpSpPr/>
          <p:nvPr/>
        </p:nvGrpSpPr>
        <p:grpSpPr>
          <a:xfrm>
            <a:off x="457200" y="2419975"/>
            <a:ext cx="776900" cy="486300"/>
            <a:chOff x="457200" y="1466425"/>
            <a:chExt cx="776900" cy="486300"/>
          </a:xfrm>
        </p:grpSpPr>
        <p:sp>
          <p:nvSpPr>
            <p:cNvPr id="1318" name="Google Shape;1318;p9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19" name="Google Shape;1319;p9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9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90"/>
          <p:cNvGrpSpPr/>
          <p:nvPr/>
        </p:nvGrpSpPr>
        <p:grpSpPr>
          <a:xfrm>
            <a:off x="457200" y="3011050"/>
            <a:ext cx="776900" cy="486300"/>
            <a:chOff x="457200" y="1466425"/>
            <a:chExt cx="776900" cy="486300"/>
          </a:xfrm>
        </p:grpSpPr>
        <p:sp>
          <p:nvSpPr>
            <p:cNvPr id="1322" name="Google Shape;1322;p9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23" name="Google Shape;1323;p9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9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90"/>
          <p:cNvGrpSpPr/>
          <p:nvPr/>
        </p:nvGrpSpPr>
        <p:grpSpPr>
          <a:xfrm>
            <a:off x="457200" y="3602137"/>
            <a:ext cx="776900" cy="486300"/>
            <a:chOff x="457200" y="1466425"/>
            <a:chExt cx="776900" cy="486300"/>
          </a:xfrm>
        </p:grpSpPr>
        <p:sp>
          <p:nvSpPr>
            <p:cNvPr id="1326" name="Google Shape;1326;p9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27" name="Google Shape;1327;p9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9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90"/>
          <p:cNvGrpSpPr/>
          <p:nvPr/>
        </p:nvGrpSpPr>
        <p:grpSpPr>
          <a:xfrm>
            <a:off x="457200" y="4193262"/>
            <a:ext cx="776900" cy="486300"/>
            <a:chOff x="457200" y="1466425"/>
            <a:chExt cx="776900" cy="486300"/>
          </a:xfrm>
        </p:grpSpPr>
        <p:sp>
          <p:nvSpPr>
            <p:cNvPr id="1330" name="Google Shape;1330;p9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31" name="Google Shape;1331;p9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90"/>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90"/>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4" name="Google Shape;1334;p9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5" name="Google Shape;1335;p90"/>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6" name="Google Shape;1336;p90"/>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37" name="Shape 1337"/>
        <p:cNvGrpSpPr/>
        <p:nvPr/>
      </p:nvGrpSpPr>
      <p:grpSpPr>
        <a:xfrm>
          <a:off x="0" y="0"/>
          <a:ext cx="0" cy="0"/>
          <a:chOff x="0" y="0"/>
          <a:chExt cx="0" cy="0"/>
        </a:xfrm>
      </p:grpSpPr>
      <p:sp>
        <p:nvSpPr>
          <p:cNvPr id="1338" name="Google Shape;1338;p91"/>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42" name="Google Shape;1342;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3" name="Google Shape;1343;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44" name="Google Shape;1344;p91"/>
          <p:cNvGrpSpPr/>
          <p:nvPr/>
        </p:nvGrpSpPr>
        <p:grpSpPr>
          <a:xfrm>
            <a:off x="457222" y="1149803"/>
            <a:ext cx="713194" cy="446423"/>
            <a:chOff x="457200" y="1466425"/>
            <a:chExt cx="776900" cy="486300"/>
          </a:xfrm>
        </p:grpSpPr>
        <p:sp>
          <p:nvSpPr>
            <p:cNvPr id="1345" name="Google Shape;134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46" name="Google Shape;134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91"/>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8" name="Google Shape;1348;p91"/>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9" name="Google Shape;1349;p91"/>
          <p:cNvGrpSpPr/>
          <p:nvPr/>
        </p:nvGrpSpPr>
        <p:grpSpPr>
          <a:xfrm>
            <a:off x="457222" y="1672428"/>
            <a:ext cx="713194" cy="446423"/>
            <a:chOff x="457200" y="1466425"/>
            <a:chExt cx="776900" cy="486300"/>
          </a:xfrm>
        </p:grpSpPr>
        <p:sp>
          <p:nvSpPr>
            <p:cNvPr id="1350" name="Google Shape;1350;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51" name="Google Shape;1351;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2" name="Google Shape;1352;p91"/>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3" name="Google Shape;1353;p91"/>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4" name="Google Shape;1354;p91"/>
          <p:cNvGrpSpPr/>
          <p:nvPr/>
        </p:nvGrpSpPr>
        <p:grpSpPr>
          <a:xfrm>
            <a:off x="457197" y="2195578"/>
            <a:ext cx="713194" cy="446423"/>
            <a:chOff x="457200" y="1466425"/>
            <a:chExt cx="776900" cy="486300"/>
          </a:xfrm>
        </p:grpSpPr>
        <p:sp>
          <p:nvSpPr>
            <p:cNvPr id="1355" name="Google Shape;135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56" name="Google Shape;135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91"/>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91"/>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9" name="Google Shape;1359;p91"/>
          <p:cNvGrpSpPr/>
          <p:nvPr/>
        </p:nvGrpSpPr>
        <p:grpSpPr>
          <a:xfrm>
            <a:off x="457197" y="2718203"/>
            <a:ext cx="713194" cy="446423"/>
            <a:chOff x="457200" y="1466425"/>
            <a:chExt cx="776900" cy="486300"/>
          </a:xfrm>
        </p:grpSpPr>
        <p:sp>
          <p:nvSpPr>
            <p:cNvPr id="1360" name="Google Shape;1360;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61" name="Google Shape;1361;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91"/>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3" name="Google Shape;1363;p91"/>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91"/>
          <p:cNvGrpSpPr/>
          <p:nvPr/>
        </p:nvGrpSpPr>
        <p:grpSpPr>
          <a:xfrm>
            <a:off x="457222" y="3240828"/>
            <a:ext cx="713194" cy="446423"/>
            <a:chOff x="457200" y="1466425"/>
            <a:chExt cx="776900" cy="486300"/>
          </a:xfrm>
        </p:grpSpPr>
        <p:sp>
          <p:nvSpPr>
            <p:cNvPr id="1365" name="Google Shape;136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66" name="Google Shape;136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91"/>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8" name="Google Shape;1368;p91"/>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91"/>
          <p:cNvGrpSpPr/>
          <p:nvPr/>
        </p:nvGrpSpPr>
        <p:grpSpPr>
          <a:xfrm>
            <a:off x="457222" y="3763453"/>
            <a:ext cx="713194" cy="446423"/>
            <a:chOff x="457200" y="1466425"/>
            <a:chExt cx="776900" cy="486300"/>
          </a:xfrm>
        </p:grpSpPr>
        <p:sp>
          <p:nvSpPr>
            <p:cNvPr id="1370" name="Google Shape;1370;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71" name="Google Shape;1371;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2" name="Google Shape;1372;p91"/>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3" name="Google Shape;1373;p91"/>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91"/>
          <p:cNvGrpSpPr/>
          <p:nvPr/>
        </p:nvGrpSpPr>
        <p:grpSpPr>
          <a:xfrm>
            <a:off x="457222" y="4311603"/>
            <a:ext cx="713194" cy="446423"/>
            <a:chOff x="457200" y="1466425"/>
            <a:chExt cx="776900" cy="486300"/>
          </a:xfrm>
        </p:grpSpPr>
        <p:sp>
          <p:nvSpPr>
            <p:cNvPr id="1375" name="Google Shape;137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76" name="Google Shape;137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7" name="Google Shape;1377;p91"/>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78" name="Shape 1378"/>
        <p:cNvGrpSpPr/>
        <p:nvPr/>
      </p:nvGrpSpPr>
      <p:grpSpPr>
        <a:xfrm>
          <a:off x="0" y="0"/>
          <a:ext cx="0" cy="0"/>
          <a:chOff x="0" y="0"/>
          <a:chExt cx="0" cy="0"/>
        </a:xfrm>
      </p:grpSpPr>
      <p:sp>
        <p:nvSpPr>
          <p:cNvPr id="1379" name="Google Shape;137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1" name="Google Shape;138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82" name="Google Shape;1382;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3" name="Google Shape;1383;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92"/>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92"/>
          <p:cNvGrpSpPr/>
          <p:nvPr/>
        </p:nvGrpSpPr>
        <p:grpSpPr>
          <a:xfrm>
            <a:off x="457427" y="3873038"/>
            <a:ext cx="602564" cy="377174"/>
            <a:chOff x="457200" y="1466425"/>
            <a:chExt cx="776900" cy="486300"/>
          </a:xfrm>
        </p:grpSpPr>
        <p:sp>
          <p:nvSpPr>
            <p:cNvPr id="1386" name="Google Shape;1386;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87" name="Google Shape;1387;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92"/>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9" name="Google Shape;1389;p92"/>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0" name="Google Shape;1390;p92"/>
          <p:cNvGrpSpPr/>
          <p:nvPr/>
        </p:nvGrpSpPr>
        <p:grpSpPr>
          <a:xfrm>
            <a:off x="457315" y="4311142"/>
            <a:ext cx="602564" cy="377174"/>
            <a:chOff x="457200" y="1466425"/>
            <a:chExt cx="776900" cy="486300"/>
          </a:xfrm>
        </p:grpSpPr>
        <p:sp>
          <p:nvSpPr>
            <p:cNvPr id="1391" name="Google Shape;1391;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92" name="Google Shape;1392;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92"/>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92"/>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92"/>
          <p:cNvGrpSpPr/>
          <p:nvPr/>
        </p:nvGrpSpPr>
        <p:grpSpPr>
          <a:xfrm>
            <a:off x="457377" y="2996663"/>
            <a:ext cx="602564" cy="377174"/>
            <a:chOff x="457200" y="1466425"/>
            <a:chExt cx="776900" cy="486300"/>
          </a:xfrm>
        </p:grpSpPr>
        <p:sp>
          <p:nvSpPr>
            <p:cNvPr id="1396" name="Google Shape;1396;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97" name="Google Shape;1397;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92"/>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92"/>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92"/>
          <p:cNvGrpSpPr/>
          <p:nvPr/>
        </p:nvGrpSpPr>
        <p:grpSpPr>
          <a:xfrm>
            <a:off x="457265" y="3434767"/>
            <a:ext cx="602564" cy="377174"/>
            <a:chOff x="457200" y="1466425"/>
            <a:chExt cx="776900" cy="486300"/>
          </a:xfrm>
        </p:grpSpPr>
        <p:sp>
          <p:nvSpPr>
            <p:cNvPr id="1401" name="Google Shape;1401;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02" name="Google Shape;1402;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92"/>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92"/>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92"/>
          <p:cNvGrpSpPr/>
          <p:nvPr/>
        </p:nvGrpSpPr>
        <p:grpSpPr>
          <a:xfrm>
            <a:off x="457402" y="2135288"/>
            <a:ext cx="602564" cy="377174"/>
            <a:chOff x="457200" y="1466425"/>
            <a:chExt cx="776900" cy="486300"/>
          </a:xfrm>
        </p:grpSpPr>
        <p:sp>
          <p:nvSpPr>
            <p:cNvPr id="1406" name="Google Shape;1406;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07" name="Google Shape;1407;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92"/>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9" name="Google Shape;1409;p92"/>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0" name="Google Shape;1410;p92"/>
          <p:cNvGrpSpPr/>
          <p:nvPr/>
        </p:nvGrpSpPr>
        <p:grpSpPr>
          <a:xfrm>
            <a:off x="457290" y="2573392"/>
            <a:ext cx="602564" cy="377174"/>
            <a:chOff x="457200" y="1466425"/>
            <a:chExt cx="776900" cy="486300"/>
          </a:xfrm>
        </p:grpSpPr>
        <p:sp>
          <p:nvSpPr>
            <p:cNvPr id="1411" name="Google Shape;1411;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12" name="Google Shape;1412;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3" name="Google Shape;1413;p92"/>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4" name="Google Shape;1414;p92"/>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p92"/>
          <p:cNvGrpSpPr/>
          <p:nvPr/>
        </p:nvGrpSpPr>
        <p:grpSpPr>
          <a:xfrm>
            <a:off x="457352" y="1258913"/>
            <a:ext cx="602564" cy="377174"/>
            <a:chOff x="457200" y="1466425"/>
            <a:chExt cx="776900" cy="486300"/>
          </a:xfrm>
        </p:grpSpPr>
        <p:sp>
          <p:nvSpPr>
            <p:cNvPr id="1416" name="Google Shape;1416;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17" name="Google Shape;1417;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92"/>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9" name="Google Shape;1419;p92"/>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92"/>
          <p:cNvGrpSpPr/>
          <p:nvPr/>
        </p:nvGrpSpPr>
        <p:grpSpPr>
          <a:xfrm>
            <a:off x="457240" y="1697017"/>
            <a:ext cx="602564" cy="377174"/>
            <a:chOff x="457200" y="1466425"/>
            <a:chExt cx="776900" cy="486300"/>
          </a:xfrm>
        </p:grpSpPr>
        <p:sp>
          <p:nvSpPr>
            <p:cNvPr id="1421" name="Google Shape;1421;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22" name="Google Shape;1422;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92"/>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424" name="Shape 1424"/>
        <p:cNvGrpSpPr/>
        <p:nvPr/>
      </p:nvGrpSpPr>
      <p:grpSpPr>
        <a:xfrm>
          <a:off x="0" y="0"/>
          <a:ext cx="0" cy="0"/>
          <a:chOff x="0" y="0"/>
          <a:chExt cx="0" cy="0"/>
        </a:xfrm>
      </p:grpSpPr>
      <p:sp>
        <p:nvSpPr>
          <p:cNvPr id="1425" name="Google Shape;1425;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7" name="Google Shape;1427;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28" name="Google Shape;1428;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9" name="Google Shape;1429;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0" name="Google Shape;1430;p9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1" name="Google Shape;1431;p93"/>
          <p:cNvGrpSpPr/>
          <p:nvPr/>
        </p:nvGrpSpPr>
        <p:grpSpPr>
          <a:xfrm>
            <a:off x="457427" y="3873038"/>
            <a:ext cx="602564" cy="377174"/>
            <a:chOff x="457200" y="1466425"/>
            <a:chExt cx="776900" cy="486300"/>
          </a:xfrm>
        </p:grpSpPr>
        <p:sp>
          <p:nvSpPr>
            <p:cNvPr id="1432" name="Google Shape;1432;p9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33" name="Google Shape;1433;p9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4" name="Google Shape;1434;p9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5" name="Google Shape;1435;p9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6" name="Google Shape;1436;p93"/>
          <p:cNvGrpSpPr/>
          <p:nvPr/>
        </p:nvGrpSpPr>
        <p:grpSpPr>
          <a:xfrm>
            <a:off x="457315" y="4311142"/>
            <a:ext cx="602564" cy="377174"/>
            <a:chOff x="457200" y="1466425"/>
            <a:chExt cx="776900" cy="486300"/>
          </a:xfrm>
        </p:grpSpPr>
        <p:sp>
          <p:nvSpPr>
            <p:cNvPr id="1437" name="Google Shape;1437;p9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38" name="Google Shape;1438;p9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9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0" name="Google Shape;1440;p9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93"/>
          <p:cNvGrpSpPr/>
          <p:nvPr/>
        </p:nvGrpSpPr>
        <p:grpSpPr>
          <a:xfrm>
            <a:off x="457377" y="2996663"/>
            <a:ext cx="602564" cy="377174"/>
            <a:chOff x="457200" y="1466425"/>
            <a:chExt cx="776900" cy="486300"/>
          </a:xfrm>
        </p:grpSpPr>
        <p:sp>
          <p:nvSpPr>
            <p:cNvPr id="1442" name="Google Shape;1442;p9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43" name="Google Shape;1443;p9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9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5" name="Google Shape;1445;p9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93"/>
          <p:cNvGrpSpPr/>
          <p:nvPr/>
        </p:nvGrpSpPr>
        <p:grpSpPr>
          <a:xfrm>
            <a:off x="457265" y="3434767"/>
            <a:ext cx="602564" cy="377174"/>
            <a:chOff x="457200" y="1466425"/>
            <a:chExt cx="776900" cy="486300"/>
          </a:xfrm>
        </p:grpSpPr>
        <p:sp>
          <p:nvSpPr>
            <p:cNvPr id="1447" name="Google Shape;1447;p9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48" name="Google Shape;1448;p9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9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0" name="Google Shape;1450;p9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1" name="Google Shape;1451;p93"/>
          <p:cNvGrpSpPr/>
          <p:nvPr/>
        </p:nvGrpSpPr>
        <p:grpSpPr>
          <a:xfrm>
            <a:off x="457402" y="2135288"/>
            <a:ext cx="602564" cy="377174"/>
            <a:chOff x="457200" y="1466425"/>
            <a:chExt cx="776900" cy="486300"/>
          </a:xfrm>
        </p:grpSpPr>
        <p:sp>
          <p:nvSpPr>
            <p:cNvPr id="1452" name="Google Shape;1452;p9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53" name="Google Shape;1453;p9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93"/>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5" name="Google Shape;1455;p9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93"/>
          <p:cNvGrpSpPr/>
          <p:nvPr/>
        </p:nvGrpSpPr>
        <p:grpSpPr>
          <a:xfrm>
            <a:off x="457290" y="2573392"/>
            <a:ext cx="602564" cy="377174"/>
            <a:chOff x="457200" y="1466425"/>
            <a:chExt cx="776900" cy="486300"/>
          </a:xfrm>
        </p:grpSpPr>
        <p:sp>
          <p:nvSpPr>
            <p:cNvPr id="1457" name="Google Shape;1457;p9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58" name="Google Shape;1458;p9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93"/>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0" name="Google Shape;1460;p9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93"/>
          <p:cNvGrpSpPr/>
          <p:nvPr/>
        </p:nvGrpSpPr>
        <p:grpSpPr>
          <a:xfrm>
            <a:off x="457352" y="1258913"/>
            <a:ext cx="602564" cy="377174"/>
            <a:chOff x="457200" y="1466425"/>
            <a:chExt cx="776900" cy="486300"/>
          </a:xfrm>
        </p:grpSpPr>
        <p:sp>
          <p:nvSpPr>
            <p:cNvPr id="1462" name="Google Shape;1462;p9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63" name="Google Shape;1463;p9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93"/>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5" name="Google Shape;1465;p9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93"/>
          <p:cNvGrpSpPr/>
          <p:nvPr/>
        </p:nvGrpSpPr>
        <p:grpSpPr>
          <a:xfrm>
            <a:off x="457240" y="1697017"/>
            <a:ext cx="602564" cy="377174"/>
            <a:chOff x="457200" y="1466425"/>
            <a:chExt cx="776900" cy="486300"/>
          </a:xfrm>
        </p:grpSpPr>
        <p:sp>
          <p:nvSpPr>
            <p:cNvPr id="1467" name="Google Shape;1467;p9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68" name="Google Shape;1468;p9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93"/>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70" name="Shape 1470"/>
        <p:cNvGrpSpPr/>
        <p:nvPr/>
      </p:nvGrpSpPr>
      <p:grpSpPr>
        <a:xfrm>
          <a:off x="0" y="0"/>
          <a:ext cx="0" cy="0"/>
          <a:chOff x="0" y="0"/>
          <a:chExt cx="0" cy="0"/>
        </a:xfrm>
      </p:grpSpPr>
      <p:sp>
        <p:nvSpPr>
          <p:cNvPr id="1471" name="Google Shape;147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3" name="Google Shape;147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74" name="Google Shape;1474;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75" name="Google Shape;1475;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76" name="Google Shape;1476;p94"/>
          <p:cNvGrpSpPr/>
          <p:nvPr/>
        </p:nvGrpSpPr>
        <p:grpSpPr>
          <a:xfrm>
            <a:off x="457181" y="1345103"/>
            <a:ext cx="533372" cy="533480"/>
            <a:chOff x="457200" y="1378813"/>
            <a:chExt cx="695400" cy="695450"/>
          </a:xfrm>
        </p:grpSpPr>
        <p:sp>
          <p:nvSpPr>
            <p:cNvPr id="1477" name="Google Shape;1477;p9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8" name="Google Shape;1478;p94"/>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9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94"/>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81" name="Google Shape;1481;p94"/>
          <p:cNvGrpSpPr/>
          <p:nvPr/>
        </p:nvGrpSpPr>
        <p:grpSpPr>
          <a:xfrm>
            <a:off x="3228956" y="1345103"/>
            <a:ext cx="533372" cy="533480"/>
            <a:chOff x="457200" y="1378813"/>
            <a:chExt cx="695400" cy="695450"/>
          </a:xfrm>
        </p:grpSpPr>
        <p:sp>
          <p:nvSpPr>
            <p:cNvPr id="1482" name="Google Shape;1482;p9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83" name="Google Shape;1483;p94"/>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9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4"/>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86" name="Google Shape;1486;p94"/>
          <p:cNvGrpSpPr/>
          <p:nvPr/>
        </p:nvGrpSpPr>
        <p:grpSpPr>
          <a:xfrm>
            <a:off x="6134081" y="1345853"/>
            <a:ext cx="533372" cy="533480"/>
            <a:chOff x="457200" y="1378813"/>
            <a:chExt cx="695400" cy="695450"/>
          </a:xfrm>
        </p:grpSpPr>
        <p:sp>
          <p:nvSpPr>
            <p:cNvPr id="1487" name="Google Shape;1487;p9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88" name="Google Shape;1488;p94"/>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9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4"/>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91" name="Shape 1491"/>
        <p:cNvGrpSpPr/>
        <p:nvPr/>
      </p:nvGrpSpPr>
      <p:grpSpPr>
        <a:xfrm>
          <a:off x="0" y="0"/>
          <a:ext cx="0" cy="0"/>
          <a:chOff x="0" y="0"/>
          <a:chExt cx="0" cy="0"/>
        </a:xfrm>
      </p:grpSpPr>
      <p:pic>
        <p:nvPicPr>
          <p:cNvPr id="1492" name="Google Shape;1492;p95"/>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93" name="Google Shape;1493;p95"/>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5" name="Google Shape;1495;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6" name="Google Shape;1496;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97" name="Google Shape;149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98" name="Google Shape;1498;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99" name="Google Shape;1499;p95"/>
          <p:cNvGrpSpPr/>
          <p:nvPr/>
        </p:nvGrpSpPr>
        <p:grpSpPr>
          <a:xfrm>
            <a:off x="457206" y="1421303"/>
            <a:ext cx="533372" cy="533480"/>
            <a:chOff x="457200" y="1378813"/>
            <a:chExt cx="695400" cy="695450"/>
          </a:xfrm>
        </p:grpSpPr>
        <p:sp>
          <p:nvSpPr>
            <p:cNvPr id="1500" name="Google Shape;1500;p95"/>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01" name="Google Shape;1501;p95"/>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95"/>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95"/>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95"/>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95"/>
          <p:cNvGrpSpPr/>
          <p:nvPr/>
        </p:nvGrpSpPr>
        <p:grpSpPr>
          <a:xfrm>
            <a:off x="4936306" y="1423553"/>
            <a:ext cx="533372" cy="533480"/>
            <a:chOff x="457200" y="1378813"/>
            <a:chExt cx="695400" cy="695450"/>
          </a:xfrm>
        </p:grpSpPr>
        <p:sp>
          <p:nvSpPr>
            <p:cNvPr id="1506" name="Google Shape;1506;p95"/>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07" name="Google Shape;1507;p95"/>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95"/>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95"/>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510" name="Shape 1510"/>
        <p:cNvGrpSpPr/>
        <p:nvPr/>
      </p:nvGrpSpPr>
      <p:grpSpPr>
        <a:xfrm>
          <a:off x="0" y="0"/>
          <a:ext cx="0" cy="0"/>
          <a:chOff x="0" y="0"/>
          <a:chExt cx="0" cy="0"/>
        </a:xfrm>
      </p:grpSpPr>
      <p:sp>
        <p:nvSpPr>
          <p:cNvPr id="1511" name="Google Shape;1511;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2" name="Google Shape;1512;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13" name="Google Shape;1513;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5" name="Google Shape;1515;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6" name="Google Shape;1516;p96"/>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17" name="Google Shape;1517;p96"/>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6"/>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6"/>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6"/>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6"/>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22" name="Google Shape;1522;p96"/>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23" name="Google Shape;1523;p96"/>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6"/>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6"/>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6"/>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6"/>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28" name="Google Shape;1528;p96"/>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29" name="Google Shape;1529;p96"/>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6"/>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6"/>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96"/>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33" name="Google Shape;1533;p96"/>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96"/>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5" name="Google Shape;1535;p96"/>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36" name="Shape 1536"/>
        <p:cNvGrpSpPr/>
        <p:nvPr/>
      </p:nvGrpSpPr>
      <p:grpSpPr>
        <a:xfrm>
          <a:off x="0" y="0"/>
          <a:ext cx="0" cy="0"/>
          <a:chOff x="0" y="0"/>
          <a:chExt cx="0" cy="0"/>
        </a:xfrm>
      </p:grpSpPr>
      <p:sp>
        <p:nvSpPr>
          <p:cNvPr id="1537" name="Google Shape;1537;p9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0" name="Google Shape;1540;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1" name="Google Shape;1541;p9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42" name="Google Shape;1542;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3" name="Google Shape;1543;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4" name="Google Shape;1544;p9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5" name="Google Shape;1545;p9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9" name="Google Shape;1549;p9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0" name="Google Shape;1550;p9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1" name="Google Shape;1551;p97"/>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52" name="Google Shape;1552;p97"/>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53" name="Google Shape;1553;p97"/>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54" name="Google Shape;1554;p97"/>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55" name="Shape 1555"/>
        <p:cNvGrpSpPr/>
        <p:nvPr/>
      </p:nvGrpSpPr>
      <p:grpSpPr>
        <a:xfrm>
          <a:off x="0" y="0"/>
          <a:ext cx="0" cy="0"/>
          <a:chOff x="0" y="0"/>
          <a:chExt cx="0" cy="0"/>
        </a:xfrm>
      </p:grpSpPr>
      <p:sp>
        <p:nvSpPr>
          <p:cNvPr id="1556" name="Google Shape;1556;p9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8" name="Google Shape;1558;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59" name="Google Shape;1559;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0" name="Google Shape;1560;p9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61" name="Google Shape;1561;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2" name="Google Shape;1562;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3" name="Google Shape;1563;p9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4" name="Google Shape;1564;p9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9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9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8" name="Google Shape;1568;p9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9" name="Google Shape;1569;p9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0" name="Google Shape;1570;p9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71" name="Google Shape;1571;p98"/>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72" name="Google Shape;1572;p98"/>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73" name="Google Shape;1573;p9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74" name="Shape 1574"/>
        <p:cNvGrpSpPr/>
        <p:nvPr/>
      </p:nvGrpSpPr>
      <p:grpSpPr>
        <a:xfrm>
          <a:off x="0" y="0"/>
          <a:ext cx="0" cy="0"/>
          <a:chOff x="0" y="0"/>
          <a:chExt cx="0" cy="0"/>
        </a:xfrm>
      </p:grpSpPr>
      <p:sp>
        <p:nvSpPr>
          <p:cNvPr id="1575" name="Google Shape;1575;p9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7" name="Google Shape;1577;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8" name="Google Shape;1578;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9" name="Google Shape;1579;p9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80" name="Google Shape;1580;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1" name="Google Shape;1581;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2" name="Google Shape;1582;p9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3" name="Google Shape;1583;p9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7" name="Google Shape;1587;p9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8" name="Google Shape;1588;p9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89" name="Google Shape;1589;p99"/>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90" name="Google Shape;1590;p99"/>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91" name="Google Shape;1591;p99"/>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92" name="Google Shape;1592;p99"/>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93" name="Shape 1593"/>
        <p:cNvGrpSpPr/>
        <p:nvPr/>
      </p:nvGrpSpPr>
      <p:grpSpPr>
        <a:xfrm>
          <a:off x="0" y="0"/>
          <a:ext cx="0" cy="0"/>
          <a:chOff x="0" y="0"/>
          <a:chExt cx="0" cy="0"/>
        </a:xfrm>
      </p:grpSpPr>
      <p:sp>
        <p:nvSpPr>
          <p:cNvPr id="1594" name="Google Shape;1594;p10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7" name="Google Shape;1597;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99" name="Google Shape;1599;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1" name="Google Shape;1601;p10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10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0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0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0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10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10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8" name="Google Shape;1608;p100"/>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609" name="Google Shape;1609;p100"/>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610" name="Google Shape;1610;p100"/>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611" name="Google Shape;1611;p100"/>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612" name="Shape 1612"/>
        <p:cNvGrpSpPr/>
        <p:nvPr/>
      </p:nvGrpSpPr>
      <p:grpSpPr>
        <a:xfrm>
          <a:off x="0" y="0"/>
          <a:ext cx="0" cy="0"/>
          <a:chOff x="0" y="0"/>
          <a:chExt cx="0" cy="0"/>
        </a:xfrm>
      </p:grpSpPr>
      <p:sp>
        <p:nvSpPr>
          <p:cNvPr id="1613" name="Google Shape;1613;p10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6" name="Google Shape;1616;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7" name="Google Shape;1617;p10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18" name="Google Shape;1618;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9" name="Google Shape;1619;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10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10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0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5" name="Google Shape;1625;p10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6" name="Google Shape;1626;p10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7" name="Google Shape;1627;p10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0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9" name="Google Shape;1629;p101"/>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30" name="Google Shape;1630;p101"/>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31" name="Google Shape;1631;p101"/>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32" name="Google Shape;1632;p101"/>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33" name="Google Shape;1633;p101"/>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34" name="Shape 1634"/>
        <p:cNvGrpSpPr/>
        <p:nvPr/>
      </p:nvGrpSpPr>
      <p:grpSpPr>
        <a:xfrm>
          <a:off x="0" y="0"/>
          <a:ext cx="0" cy="0"/>
          <a:chOff x="0" y="0"/>
          <a:chExt cx="0" cy="0"/>
        </a:xfrm>
      </p:grpSpPr>
      <p:sp>
        <p:nvSpPr>
          <p:cNvPr id="1635" name="Google Shape;1635;p10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8" name="Google Shape;1638;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40" name="Google Shape;1640;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2" name="Google Shape;1642;p10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3" name="Google Shape;1643;p10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0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0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0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7" name="Google Shape;1647;p10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8" name="Google Shape;1648;p10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9" name="Google Shape;1649;p10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0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1" name="Google Shape;1651;p10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52" name="Google Shape;1652;p102"/>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53" name="Google Shape;1653;p10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54" name="Google Shape;1654;p102"/>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55" name="Google Shape;1655;p10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4.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5.xml"/><Relationship Id="rId42" Type="http://schemas.openxmlformats.org/officeDocument/2006/relationships/slideLayout" Target="../slideLayouts/slideLayout107.xml"/><Relationship Id="rId41" Type="http://schemas.openxmlformats.org/officeDocument/2006/relationships/slideLayout" Target="../slideLayouts/slideLayout106.xml"/><Relationship Id="rId44" Type="http://schemas.openxmlformats.org/officeDocument/2006/relationships/slideLayout" Target="../slideLayouts/slideLayout109.xml"/><Relationship Id="rId43" Type="http://schemas.openxmlformats.org/officeDocument/2006/relationships/slideLayout" Target="../slideLayouts/slideLayout108.xml"/><Relationship Id="rId46" Type="http://schemas.openxmlformats.org/officeDocument/2006/relationships/slideLayout" Target="../slideLayouts/slideLayout111.xml"/><Relationship Id="rId45" Type="http://schemas.openxmlformats.org/officeDocument/2006/relationships/slideLayout" Target="../slideLayouts/slideLayout110.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48" Type="http://schemas.openxmlformats.org/officeDocument/2006/relationships/slideLayout" Target="../slideLayouts/slideLayout113.xml"/><Relationship Id="rId47" Type="http://schemas.openxmlformats.org/officeDocument/2006/relationships/slideLayout" Target="../slideLayouts/slideLayout112.xml"/><Relationship Id="rId49" Type="http://schemas.openxmlformats.org/officeDocument/2006/relationships/theme" Target="../theme/theme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31" Type="http://schemas.openxmlformats.org/officeDocument/2006/relationships/slideLayout" Target="../slideLayouts/slideLayout96.xml"/><Relationship Id="rId30" Type="http://schemas.openxmlformats.org/officeDocument/2006/relationships/slideLayout" Target="../slideLayouts/slideLayout95.xml"/><Relationship Id="rId33" Type="http://schemas.openxmlformats.org/officeDocument/2006/relationships/slideLayout" Target="../slideLayouts/slideLayout98.xml"/><Relationship Id="rId32" Type="http://schemas.openxmlformats.org/officeDocument/2006/relationships/slideLayout" Target="../slideLayouts/slideLayout97.xml"/><Relationship Id="rId35" Type="http://schemas.openxmlformats.org/officeDocument/2006/relationships/slideLayout" Target="../slideLayouts/slideLayout100.xml"/><Relationship Id="rId34" Type="http://schemas.openxmlformats.org/officeDocument/2006/relationships/slideLayout" Target="../slideLayouts/slideLayout99.xml"/><Relationship Id="rId37" Type="http://schemas.openxmlformats.org/officeDocument/2006/relationships/slideLayout" Target="../slideLayouts/slideLayout102.xml"/><Relationship Id="rId36" Type="http://schemas.openxmlformats.org/officeDocument/2006/relationships/slideLayout" Target="../slideLayouts/slideLayout101.xml"/><Relationship Id="rId39" Type="http://schemas.openxmlformats.org/officeDocument/2006/relationships/slideLayout" Target="../slideLayouts/slideLayout104.xml"/><Relationship Id="rId38" Type="http://schemas.openxmlformats.org/officeDocument/2006/relationships/slideLayout" Target="../slideLayouts/slideLayout103.xml"/><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8" Type="http://schemas.openxmlformats.org/officeDocument/2006/relationships/slideLayout" Target="../slideLayouts/slideLayout93.xml"/><Relationship Id="rId27" Type="http://schemas.openxmlformats.org/officeDocument/2006/relationships/slideLayout" Target="../slideLayouts/slideLayout92.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53.xml"/><Relationship Id="rId42" Type="http://schemas.openxmlformats.org/officeDocument/2006/relationships/slideLayout" Target="../slideLayouts/slideLayout155.xml"/><Relationship Id="rId41" Type="http://schemas.openxmlformats.org/officeDocument/2006/relationships/slideLayout" Target="../slideLayouts/slideLayout154.xml"/><Relationship Id="rId44" Type="http://schemas.openxmlformats.org/officeDocument/2006/relationships/slideLayout" Target="../slideLayouts/slideLayout157.xml"/><Relationship Id="rId43" Type="http://schemas.openxmlformats.org/officeDocument/2006/relationships/slideLayout" Target="../slideLayouts/slideLayout156.xml"/><Relationship Id="rId46" Type="http://schemas.openxmlformats.org/officeDocument/2006/relationships/slideLayout" Target="../slideLayouts/slideLayout159.xml"/><Relationship Id="rId45" Type="http://schemas.openxmlformats.org/officeDocument/2006/relationships/slideLayout" Target="../slideLayouts/slideLayout158.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47" Type="http://schemas.openxmlformats.org/officeDocument/2006/relationships/theme" Target="../theme/theme3.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31" Type="http://schemas.openxmlformats.org/officeDocument/2006/relationships/slideLayout" Target="../slideLayouts/slideLayout144.xml"/><Relationship Id="rId30" Type="http://schemas.openxmlformats.org/officeDocument/2006/relationships/slideLayout" Target="../slideLayouts/slideLayout143.xml"/><Relationship Id="rId33" Type="http://schemas.openxmlformats.org/officeDocument/2006/relationships/slideLayout" Target="../slideLayouts/slideLayout146.xml"/><Relationship Id="rId32" Type="http://schemas.openxmlformats.org/officeDocument/2006/relationships/slideLayout" Target="../slideLayouts/slideLayout145.xml"/><Relationship Id="rId35" Type="http://schemas.openxmlformats.org/officeDocument/2006/relationships/slideLayout" Target="../slideLayouts/slideLayout148.xml"/><Relationship Id="rId34" Type="http://schemas.openxmlformats.org/officeDocument/2006/relationships/slideLayout" Target="../slideLayouts/slideLayout147.xml"/><Relationship Id="rId37" Type="http://schemas.openxmlformats.org/officeDocument/2006/relationships/slideLayout" Target="../slideLayouts/slideLayout150.xml"/><Relationship Id="rId36" Type="http://schemas.openxmlformats.org/officeDocument/2006/relationships/slideLayout" Target="../slideLayouts/slideLayout149.xml"/><Relationship Id="rId39" Type="http://schemas.openxmlformats.org/officeDocument/2006/relationships/slideLayout" Target="../slideLayouts/slideLayout152.xml"/><Relationship Id="rId38" Type="http://schemas.openxmlformats.org/officeDocument/2006/relationships/slideLayout" Target="../slideLayouts/slideLayout151.xml"/><Relationship Id="rId20" Type="http://schemas.openxmlformats.org/officeDocument/2006/relationships/slideLayout" Target="../slideLayouts/slideLayout133.xml"/><Relationship Id="rId22" Type="http://schemas.openxmlformats.org/officeDocument/2006/relationships/slideLayout" Target="../slideLayouts/slideLayout135.xml"/><Relationship Id="rId21" Type="http://schemas.openxmlformats.org/officeDocument/2006/relationships/slideLayout" Target="../slideLayouts/slideLayout134.xml"/><Relationship Id="rId24" Type="http://schemas.openxmlformats.org/officeDocument/2006/relationships/slideLayout" Target="../slideLayouts/slideLayout137.xml"/><Relationship Id="rId23" Type="http://schemas.openxmlformats.org/officeDocument/2006/relationships/slideLayout" Target="../slideLayouts/slideLayout136.xml"/><Relationship Id="rId26" Type="http://schemas.openxmlformats.org/officeDocument/2006/relationships/slideLayout" Target="../slideLayouts/slideLayout139.xml"/><Relationship Id="rId25" Type="http://schemas.openxmlformats.org/officeDocument/2006/relationships/slideLayout" Target="../slideLayouts/slideLayout138.xml"/><Relationship Id="rId28" Type="http://schemas.openxmlformats.org/officeDocument/2006/relationships/slideLayout" Target="../slideLayouts/slideLayout141.xml"/><Relationship Id="rId27" Type="http://schemas.openxmlformats.org/officeDocument/2006/relationships/slideLayout" Target="../slideLayouts/slideLayout140.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10" Type="http://schemas.openxmlformats.org/officeDocument/2006/relationships/slideLayout" Target="../slideLayouts/slideLayout123.xml"/><Relationship Id="rId13" Type="http://schemas.openxmlformats.org/officeDocument/2006/relationships/slideLayout" Target="../slideLayouts/slideLayout126.xml"/><Relationship Id="rId12" Type="http://schemas.openxmlformats.org/officeDocument/2006/relationships/slideLayout" Target="../slideLayouts/slideLayout125.xml"/><Relationship Id="rId15" Type="http://schemas.openxmlformats.org/officeDocument/2006/relationships/slideLayout" Target="../slideLayouts/slideLayout128.xml"/><Relationship Id="rId14" Type="http://schemas.openxmlformats.org/officeDocument/2006/relationships/slideLayout" Target="../slideLayouts/slideLayout127.xml"/><Relationship Id="rId17" Type="http://schemas.openxmlformats.org/officeDocument/2006/relationships/slideLayout" Target="../slideLayouts/slideLayout130.xml"/><Relationship Id="rId16" Type="http://schemas.openxmlformats.org/officeDocument/2006/relationships/slideLayout" Target="../slideLayouts/slideLayout129.xml"/><Relationship Id="rId19" Type="http://schemas.openxmlformats.org/officeDocument/2006/relationships/slideLayout" Target="../slideLayouts/slideLayout132.xml"/><Relationship Id="rId18"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34" name="Shape 1034"/>
        <p:cNvGrpSpPr/>
        <p:nvPr/>
      </p:nvGrpSpPr>
      <p:grpSpPr>
        <a:xfrm>
          <a:off x="0" y="0"/>
          <a:ext cx="0" cy="0"/>
          <a:chOff x="0" y="0"/>
          <a:chExt cx="0" cy="0"/>
        </a:xfrm>
      </p:grpSpPr>
      <p:sp>
        <p:nvSpPr>
          <p:cNvPr id="1035" name="Google Shape;103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36" name="Shape 2036"/>
        <p:cNvGrpSpPr/>
        <p:nvPr/>
      </p:nvGrpSpPr>
      <p:grpSpPr>
        <a:xfrm>
          <a:off x="0" y="0"/>
          <a:ext cx="0" cy="0"/>
          <a:chOff x="0" y="0"/>
          <a:chExt cx="0" cy="0"/>
        </a:xfrm>
      </p:grpSpPr>
      <p:sp>
        <p:nvSpPr>
          <p:cNvPr id="2037" name="Google Shape;2037;p1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0.xml"/><Relationship Id="rId3" Type="http://schemas.openxmlformats.org/officeDocument/2006/relationships/image" Target="../media/image307.png"/><Relationship Id="rId4" Type="http://schemas.openxmlformats.org/officeDocument/2006/relationships/image" Target="../media/image309.png"/><Relationship Id="rId5" Type="http://schemas.openxmlformats.org/officeDocument/2006/relationships/image" Target="../media/image3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04.png"/><Relationship Id="rId4" Type="http://schemas.openxmlformats.org/officeDocument/2006/relationships/image" Target="../media/image311.png"/><Relationship Id="rId5" Type="http://schemas.openxmlformats.org/officeDocument/2006/relationships/image" Target="../media/image3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04.png"/><Relationship Id="rId4" Type="http://schemas.openxmlformats.org/officeDocument/2006/relationships/image" Target="../media/image301.png"/><Relationship Id="rId5" Type="http://schemas.openxmlformats.org/officeDocument/2006/relationships/image" Target="../media/image311.png"/><Relationship Id="rId6" Type="http://schemas.openxmlformats.org/officeDocument/2006/relationships/image" Target="../media/image321.png"/><Relationship Id="rId7" Type="http://schemas.openxmlformats.org/officeDocument/2006/relationships/image" Target="../media/image3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11.png"/><Relationship Id="rId4" Type="http://schemas.openxmlformats.org/officeDocument/2006/relationships/image" Target="../media/image301.png"/><Relationship Id="rId9" Type="http://schemas.openxmlformats.org/officeDocument/2006/relationships/image" Target="../media/image323.png"/><Relationship Id="rId5" Type="http://schemas.openxmlformats.org/officeDocument/2006/relationships/image" Target="../media/image315.png"/><Relationship Id="rId6" Type="http://schemas.openxmlformats.org/officeDocument/2006/relationships/image" Target="../media/image324.png"/><Relationship Id="rId7" Type="http://schemas.openxmlformats.org/officeDocument/2006/relationships/image" Target="../media/image322.png"/><Relationship Id="rId8" Type="http://schemas.openxmlformats.org/officeDocument/2006/relationships/image" Target="../media/image3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311.png"/><Relationship Id="rId4" Type="http://schemas.openxmlformats.org/officeDocument/2006/relationships/image" Target="../media/image301.png"/><Relationship Id="rId5" Type="http://schemas.openxmlformats.org/officeDocument/2006/relationships/image" Target="../media/image315.png"/><Relationship Id="rId6" Type="http://schemas.openxmlformats.org/officeDocument/2006/relationships/image" Target="../media/image322.png"/><Relationship Id="rId7" Type="http://schemas.openxmlformats.org/officeDocument/2006/relationships/image" Target="../media/image316.png"/><Relationship Id="rId8" Type="http://schemas.openxmlformats.org/officeDocument/2006/relationships/image" Target="../media/image3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xml"/><Relationship Id="rId3" Type="http://schemas.openxmlformats.org/officeDocument/2006/relationships/image" Target="../media/image3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95.png"/><Relationship Id="rId4" Type="http://schemas.openxmlformats.org/officeDocument/2006/relationships/image" Target="../media/image293.png"/><Relationship Id="rId5" Type="http://schemas.openxmlformats.org/officeDocument/2006/relationships/image" Target="../media/image292.png"/><Relationship Id="rId6" Type="http://schemas.openxmlformats.org/officeDocument/2006/relationships/image" Target="../media/image294.png"/><Relationship Id="rId7" Type="http://schemas.openxmlformats.org/officeDocument/2006/relationships/image" Target="../media/image29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9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3" name="Shape 2983"/>
        <p:cNvGrpSpPr/>
        <p:nvPr/>
      </p:nvGrpSpPr>
      <p:grpSpPr>
        <a:xfrm>
          <a:off x="0" y="0"/>
          <a:ext cx="0" cy="0"/>
          <a:chOff x="0" y="0"/>
          <a:chExt cx="0" cy="0"/>
        </a:xfrm>
      </p:grpSpPr>
      <p:sp>
        <p:nvSpPr>
          <p:cNvPr id="2984" name="Google Shape;2984;p16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10.1</a:t>
            </a:r>
            <a:endParaRPr/>
          </a:p>
        </p:txBody>
      </p:sp>
      <p:sp>
        <p:nvSpPr>
          <p:cNvPr id="2985" name="Google Shape;2985;p164"/>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New to</a:t>
            </a:r>
            <a:r>
              <a:rPr lang="en"/>
              <a:t> Node</a:t>
            </a:r>
            <a:endParaRPr/>
          </a:p>
        </p:txBody>
      </p:sp>
      <p:sp>
        <p:nvSpPr>
          <p:cNvPr id="2986" name="Google Shape;2986;p164"/>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8" name="Shape 3058"/>
        <p:cNvGrpSpPr/>
        <p:nvPr/>
      </p:nvGrpSpPr>
      <p:grpSpPr>
        <a:xfrm>
          <a:off x="0" y="0"/>
          <a:ext cx="0" cy="0"/>
          <a:chOff x="0" y="0"/>
          <a:chExt cx="0" cy="0"/>
        </a:xfrm>
      </p:grpSpPr>
      <p:sp>
        <p:nvSpPr>
          <p:cNvPr id="3059" name="Google Shape;3059;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Full-Stack Development</a:t>
            </a:r>
            <a:endParaRPr/>
          </a:p>
        </p:txBody>
      </p:sp>
      <p:sp>
        <p:nvSpPr>
          <p:cNvPr id="3060" name="Google Shape;3060;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modern web applications, there is constant back-and-forth communication between the visuals displayed on the user’s browser (the</a:t>
            </a:r>
            <a:r>
              <a:rPr b="1" lang="en"/>
              <a:t> front-end</a:t>
            </a:r>
            <a:r>
              <a:rPr lang="en"/>
              <a:t>) and the data and logic stored on the server (the</a:t>
            </a:r>
            <a:r>
              <a:rPr b="1" lang="en"/>
              <a:t> back-end</a:t>
            </a:r>
            <a:r>
              <a:rPr lang="en"/>
              <a:t>).</a:t>
            </a:r>
            <a:endParaRPr/>
          </a:p>
        </p:txBody>
      </p:sp>
      <p:sp>
        <p:nvSpPr>
          <p:cNvPr id="3061" name="Google Shape;3061;p173"/>
          <p:cNvSpPr/>
          <p:nvPr/>
        </p:nvSpPr>
        <p:spPr>
          <a:xfrm rot="10800000">
            <a:off x="4386275" y="3447408"/>
            <a:ext cx="2716800" cy="2742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73"/>
          <p:cNvSpPr/>
          <p:nvPr/>
        </p:nvSpPr>
        <p:spPr>
          <a:xfrm flipH="1" rot="10800000">
            <a:off x="3533625" y="3027550"/>
            <a:ext cx="2620500" cy="2742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063" name="Google Shape;3063;p173"/>
          <p:cNvGraphicFramePr/>
          <p:nvPr/>
        </p:nvGraphicFramePr>
        <p:xfrm>
          <a:off x="2228875" y="1971675"/>
          <a:ext cx="3000000" cy="3000000"/>
        </p:xfrm>
        <a:graphic>
          <a:graphicData uri="http://schemas.openxmlformats.org/drawingml/2006/table">
            <a:tbl>
              <a:tblPr>
                <a:noFill/>
                <a:tableStyleId>{4EC8D4E4-8E64-454E-A627-92E6A9752DF2}</a:tableStyleId>
              </a:tblPr>
              <a:tblGrid>
                <a:gridCol w="1814550"/>
              </a:tblGrid>
              <a:tr h="3619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Client Browser </a:t>
                      </a:r>
                      <a:r>
                        <a:rPr lang="en" sz="1000">
                          <a:solidFill>
                            <a:srgbClr val="FFFFFF"/>
                          </a:solidFill>
                          <a:latin typeface="Roboto Light"/>
                          <a:ea typeface="Roboto Light"/>
                          <a:cs typeface="Roboto Light"/>
                          <a:sym typeface="Roboto Light"/>
                        </a:rPr>
                        <a:t>(Front-End) </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0000"/>
                    </a:solidFill>
                  </a:tcPr>
                </a:tc>
              </a:tr>
              <a:tr h="361975">
                <a:tc>
                  <a:txBody>
                    <a:bodyPr/>
                    <a:lstStyle/>
                    <a:p>
                      <a:pPr indent="0" lvl="0" marL="0" rtl="0" algn="ctr">
                        <a:spcBef>
                          <a:spcPts val="0"/>
                        </a:spcBef>
                        <a:spcAft>
                          <a:spcPts val="0"/>
                        </a:spcAft>
                        <a:buNone/>
                      </a:pPr>
                      <a:r>
                        <a:rPr lang="en">
                          <a:solidFill>
                            <a:srgbClr val="1D1A36"/>
                          </a:solidFill>
                          <a:latin typeface="Roboto Light"/>
                          <a:ea typeface="Roboto Light"/>
                          <a:cs typeface="Roboto Light"/>
                          <a:sym typeface="Roboto Light"/>
                        </a:rPr>
                        <a:t>React.js</a:t>
                      </a:r>
                      <a:endParaRPr>
                        <a:solidFill>
                          <a:srgbClr val="1D1A36"/>
                        </a:solidFill>
                        <a:latin typeface="Roboto Light"/>
                        <a:ea typeface="Roboto Light"/>
                        <a:cs typeface="Roboto Light"/>
                        <a:sym typeface="Roboto Light"/>
                      </a:endParaRPr>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61975">
                <a:tc>
                  <a:txBody>
                    <a:bodyPr/>
                    <a:lstStyle/>
                    <a:p>
                      <a:pPr indent="0" lvl="0" marL="0" rtl="0" algn="ctr">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HTML/CSS/Image Assets</a:t>
                      </a:r>
                      <a:endParaRPr sz="1000"/>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361975">
                <a:tc>
                  <a:txBody>
                    <a:bodyPr/>
                    <a:lstStyle/>
                    <a:p>
                      <a:pPr indent="0" lvl="0" marL="0" rtl="0" algn="ctr">
                        <a:spcBef>
                          <a:spcPts val="0"/>
                        </a:spcBef>
                        <a:spcAft>
                          <a:spcPts val="0"/>
                        </a:spcAft>
                        <a:buNone/>
                      </a:pPr>
                      <a:r>
                        <a:rPr lang="en" sz="1000">
                          <a:solidFill>
                            <a:srgbClr val="000000"/>
                          </a:solidFill>
                          <a:latin typeface="Roboto"/>
                          <a:ea typeface="Roboto"/>
                          <a:cs typeface="Roboto"/>
                          <a:sym typeface="Roboto"/>
                        </a:rPr>
                        <a:t>JavaScript (Client Side)</a:t>
                      </a:r>
                      <a:endParaRPr sz="1000"/>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A9B7C0"/>
                    </a:solidFill>
                  </a:tcPr>
                </a:tc>
              </a:tr>
              <a:tr h="361975">
                <a:tc>
                  <a:txBody>
                    <a:bodyPr/>
                    <a:lstStyle/>
                    <a:p>
                      <a:pPr indent="0" lvl="0" marL="0" rtl="0" algn="ctr">
                        <a:spcBef>
                          <a:spcPts val="0"/>
                        </a:spcBef>
                        <a:spcAft>
                          <a:spcPts val="0"/>
                        </a:spcAft>
                        <a:buNone/>
                      </a:pPr>
                      <a:r>
                        <a:rPr lang="en" sz="1000">
                          <a:solidFill>
                            <a:srgbClr val="000000"/>
                          </a:solidFill>
                          <a:latin typeface="Roboto"/>
                          <a:ea typeface="Roboto"/>
                          <a:cs typeface="Roboto"/>
                          <a:sym typeface="Roboto"/>
                        </a:rPr>
                        <a:t>JSON/XML</a:t>
                      </a:r>
                      <a:endParaRPr sz="1000"/>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361975">
                <a:tc>
                  <a:txBody>
                    <a:bodyPr/>
                    <a:lstStyle/>
                    <a:p>
                      <a:pPr indent="0" lvl="0" marL="0" rtl="0" algn="ctr">
                        <a:spcBef>
                          <a:spcPts val="0"/>
                        </a:spcBef>
                        <a:spcAft>
                          <a:spcPts val="0"/>
                        </a:spcAft>
                        <a:buNone/>
                      </a:pPr>
                      <a:r>
                        <a:rPr lang="en" sz="1000">
                          <a:solidFill>
                            <a:srgbClr val="000000"/>
                          </a:solidFill>
                          <a:latin typeface="Roboto"/>
                          <a:ea typeface="Roboto"/>
                          <a:cs typeface="Roboto"/>
                          <a:sym typeface="Roboto"/>
                        </a:rPr>
                        <a:t>User Interactions</a:t>
                      </a:r>
                      <a:endParaRPr sz="1000"/>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A9B7C0"/>
                    </a:solidFill>
                  </a:tcPr>
                </a:tc>
              </a:tr>
            </a:tbl>
          </a:graphicData>
        </a:graphic>
      </p:graphicFrame>
      <p:graphicFrame>
        <p:nvGraphicFramePr>
          <p:cNvPr id="3064" name="Google Shape;3064;p173"/>
          <p:cNvGraphicFramePr/>
          <p:nvPr/>
        </p:nvGraphicFramePr>
        <p:xfrm>
          <a:off x="6367500" y="1971675"/>
          <a:ext cx="3000000" cy="3000000"/>
        </p:xfrm>
        <a:graphic>
          <a:graphicData uri="http://schemas.openxmlformats.org/drawingml/2006/table">
            <a:tbl>
              <a:tblPr>
                <a:noFill/>
                <a:tableStyleId>{4EC8D4E4-8E64-454E-A627-92E6A9752DF2}</a:tableStyleId>
              </a:tblPr>
              <a:tblGrid>
                <a:gridCol w="1385975"/>
                <a:gridCol w="823900"/>
              </a:tblGrid>
              <a:tr h="361975">
                <a:tc gridSpan="2">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0000"/>
                    </a:solidFill>
                  </a:tcPr>
                </a:tc>
                <a:tc hMerge="1"/>
              </a:tr>
              <a:tr h="361975">
                <a:tc>
                  <a:txBody>
                    <a:bodyPr/>
                    <a:lstStyle/>
                    <a:p>
                      <a:pPr indent="0" lvl="0" marL="0" rtl="0" algn="ctr">
                        <a:spcBef>
                          <a:spcPts val="0"/>
                        </a:spcBef>
                        <a:spcAft>
                          <a:spcPts val="0"/>
                        </a:spcAft>
                        <a:buNone/>
                      </a:pPr>
                      <a:r>
                        <a:rPr lang="en">
                          <a:solidFill>
                            <a:srgbClr val="1D1A36"/>
                          </a:solidFill>
                          <a:latin typeface="Roboto Light"/>
                          <a:ea typeface="Roboto Light"/>
                          <a:cs typeface="Roboto Light"/>
                          <a:sym typeface="Roboto Light"/>
                        </a:rPr>
                        <a:t>Node.js</a:t>
                      </a:r>
                      <a:endParaRPr>
                        <a:solidFill>
                          <a:srgbClr val="1D1A36"/>
                        </a:solidFill>
                        <a:latin typeface="Roboto Light"/>
                        <a:ea typeface="Roboto Light"/>
                        <a:cs typeface="Roboto Light"/>
                        <a:sym typeface="Roboto Light"/>
                      </a:endParaRPr>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rowSpan="2">
                  <a:txBody>
                    <a:bodyPr/>
                    <a:lstStyle/>
                    <a:p>
                      <a:pPr indent="0" lvl="0" marL="0" rtl="0" algn="ctr">
                        <a:spcBef>
                          <a:spcPts val="0"/>
                        </a:spcBef>
                        <a:spcAft>
                          <a:spcPts val="0"/>
                        </a:spcAft>
                        <a:buNone/>
                      </a:pPr>
                      <a:r>
                        <a:t/>
                      </a:r>
                      <a:endParaRPr>
                        <a:solidFill>
                          <a:srgbClr val="1D1A36"/>
                        </a:solidFill>
                        <a:latin typeface="Roboto Light"/>
                        <a:ea typeface="Roboto Light"/>
                        <a:cs typeface="Roboto Light"/>
                        <a:sym typeface="Roboto Light"/>
                      </a:endParaRPr>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FFFFFF"/>
                    </a:solidFill>
                  </a:tcPr>
                </a:tc>
              </a:tr>
              <a:tr h="361975">
                <a:tc>
                  <a:txBody>
                    <a:bodyPr/>
                    <a:lstStyle/>
                    <a:p>
                      <a:pPr indent="0" lvl="0" marL="0" rtl="0" algn="ctr">
                        <a:spcBef>
                          <a:spcPts val="0"/>
                        </a:spcBef>
                        <a:spcAft>
                          <a:spcPts val="0"/>
                        </a:spcAft>
                        <a:buNone/>
                      </a:pPr>
                      <a:r>
                        <a:rPr b="1" lang="en" sz="1000">
                          <a:solidFill>
                            <a:srgbClr val="000000"/>
                          </a:solidFill>
                          <a:latin typeface="Roboto"/>
                          <a:ea typeface="Roboto"/>
                          <a:cs typeface="Roboto"/>
                          <a:sym typeface="Roboto"/>
                        </a:rPr>
                        <a:t>Express</a:t>
                      </a:r>
                      <a:r>
                        <a:rPr lang="en" sz="1000">
                          <a:solidFill>
                            <a:srgbClr val="000000"/>
                          </a:solidFill>
                          <a:latin typeface="Roboto"/>
                          <a:ea typeface="Roboto"/>
                          <a:cs typeface="Roboto"/>
                          <a:sym typeface="Roboto"/>
                        </a:rPr>
                        <a:t> </a:t>
                      </a:r>
                      <a:br>
                        <a:rPr lang="en" sz="1000">
                          <a:solidFill>
                            <a:srgbClr val="000000"/>
                          </a:solidFill>
                          <a:latin typeface="Roboto"/>
                          <a:ea typeface="Roboto"/>
                          <a:cs typeface="Roboto"/>
                          <a:sym typeface="Roboto"/>
                        </a:rPr>
                      </a:br>
                      <a:r>
                        <a:rPr lang="en" sz="1000">
                          <a:solidFill>
                            <a:srgbClr val="000000"/>
                          </a:solidFill>
                          <a:latin typeface="Roboto Light"/>
                          <a:ea typeface="Roboto Light"/>
                          <a:cs typeface="Roboto Light"/>
                          <a:sym typeface="Roboto Light"/>
                        </a:rPr>
                        <a:t>Web Server</a:t>
                      </a:r>
                      <a:endParaRPr sz="1000">
                        <a:latin typeface="Roboto Light"/>
                        <a:ea typeface="Roboto Light"/>
                        <a:cs typeface="Roboto Light"/>
                        <a:sym typeface="Roboto Light"/>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A9B7C0"/>
                    </a:solidFill>
                  </a:tcPr>
                </a:tc>
                <a:tc vMerge="1"/>
              </a:tr>
              <a:tr h="790625">
                <a:tc>
                  <a:txBody>
                    <a:bodyPr/>
                    <a:lstStyle/>
                    <a:p>
                      <a:pPr indent="0" lvl="0" marL="0" rtl="0" algn="ctr">
                        <a:spcBef>
                          <a:spcPts val="0"/>
                        </a:spcBef>
                        <a:spcAft>
                          <a:spcPts val="0"/>
                        </a:spcAft>
                        <a:buNone/>
                      </a:pPr>
                      <a:r>
                        <a:t/>
                      </a:r>
                      <a:endParaRPr sz="1000"/>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solidFill>
                          <a:srgbClr val="000000"/>
                        </a:solidFill>
                        <a:latin typeface="Roboto"/>
                        <a:ea typeface="Roboto"/>
                        <a:cs typeface="Roboto"/>
                        <a:sym typeface="Roboto"/>
                      </a:endParaRPr>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FFFFFF"/>
                    </a:solidFill>
                  </a:tcPr>
                </a:tc>
              </a:tr>
              <a:tr h="361975">
                <a:tc rowSpan="2">
                  <a:txBody>
                    <a:bodyPr/>
                    <a:lstStyle/>
                    <a:p>
                      <a:pPr indent="0" lvl="0" marL="0" rtl="0" algn="ctr">
                        <a:spcBef>
                          <a:spcPts val="0"/>
                        </a:spcBef>
                        <a:spcAft>
                          <a:spcPts val="0"/>
                        </a:spcAft>
                        <a:buNone/>
                      </a:pPr>
                      <a:r>
                        <a:rPr lang="en" sz="1000">
                          <a:solidFill>
                            <a:srgbClr val="000000"/>
                          </a:solidFill>
                          <a:latin typeface="Roboto"/>
                          <a:ea typeface="Roboto"/>
                          <a:cs typeface="Roboto"/>
                          <a:sym typeface="Roboto"/>
                        </a:rPr>
                        <a:t>Server-Side Scripts </a:t>
                      </a:r>
                      <a:br>
                        <a:rPr lang="en" sz="10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and Services</a:t>
                      </a:r>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A9B7C0"/>
                    </a:solidFill>
                  </a:tcPr>
                </a:tc>
                <a:tc rowSpan="2">
                  <a:txBody>
                    <a:bodyPr/>
                    <a:lstStyle/>
                    <a:p>
                      <a:pPr indent="0" lvl="0" marL="0" rtl="0" algn="ctr">
                        <a:spcBef>
                          <a:spcPts val="0"/>
                        </a:spcBef>
                        <a:spcAft>
                          <a:spcPts val="0"/>
                        </a:spcAft>
                        <a:buNone/>
                      </a:pPr>
                      <a:r>
                        <a:rPr b="1" lang="en" sz="900">
                          <a:solidFill>
                            <a:srgbClr val="000000"/>
                          </a:solidFill>
                          <a:latin typeface="Roboto"/>
                          <a:ea typeface="Roboto"/>
                          <a:cs typeface="Roboto"/>
                          <a:sym typeface="Roboto"/>
                        </a:rPr>
                        <a:t>Raw Files</a:t>
                      </a:r>
                      <a:endParaRPr sz="1000">
                        <a:solidFill>
                          <a:srgbClr val="000000"/>
                        </a:solidFill>
                        <a:latin typeface="Roboto"/>
                        <a:ea typeface="Roboto"/>
                        <a:cs typeface="Roboto"/>
                        <a:sym typeface="Roboto"/>
                      </a:endParaRPr>
                    </a:p>
                  </a:txBody>
                  <a:tcPr marT="0" marB="91425" marR="0" marL="0">
                    <a:lnL cap="flat" cmpd="sng" w="9525">
                      <a:solidFill>
                        <a:srgbClr val="EFEFEF"/>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FFFFFF"/>
                    </a:solidFill>
                  </a:tcPr>
                </a:tc>
              </a:tr>
              <a:tr h="361975">
                <a:tc vMerge="1"/>
                <a:tc vMerge="1"/>
              </a:tr>
            </a:tbl>
          </a:graphicData>
        </a:graphic>
      </p:graphicFrame>
      <p:pic>
        <p:nvPicPr>
          <p:cNvPr id="3065" name="Google Shape;3065;p173"/>
          <p:cNvPicPr preferRelativeResize="0"/>
          <p:nvPr/>
        </p:nvPicPr>
        <p:blipFill>
          <a:blip r:embed="rId3">
            <a:alphaModFix/>
          </a:blip>
          <a:stretch>
            <a:fillRect/>
          </a:stretch>
        </p:blipFill>
        <p:spPr>
          <a:xfrm>
            <a:off x="7921024" y="4017926"/>
            <a:ext cx="517904" cy="668874"/>
          </a:xfrm>
          <a:prstGeom prst="rect">
            <a:avLst/>
          </a:prstGeom>
          <a:noFill/>
          <a:ln>
            <a:noFill/>
          </a:ln>
        </p:spPr>
      </p:pic>
      <p:pic>
        <p:nvPicPr>
          <p:cNvPr id="3066" name="Google Shape;3066;p173"/>
          <p:cNvPicPr preferRelativeResize="0"/>
          <p:nvPr/>
        </p:nvPicPr>
        <p:blipFill>
          <a:blip r:embed="rId4">
            <a:alphaModFix/>
          </a:blip>
          <a:stretch>
            <a:fillRect/>
          </a:stretch>
        </p:blipFill>
        <p:spPr>
          <a:xfrm>
            <a:off x="405976" y="3057062"/>
            <a:ext cx="946650" cy="786195"/>
          </a:xfrm>
          <a:prstGeom prst="rect">
            <a:avLst/>
          </a:prstGeom>
          <a:noFill/>
          <a:ln>
            <a:noFill/>
          </a:ln>
        </p:spPr>
      </p:pic>
      <p:sp>
        <p:nvSpPr>
          <p:cNvPr id="3067" name="Google Shape;3067;p173"/>
          <p:cNvSpPr txBox="1"/>
          <p:nvPr/>
        </p:nvSpPr>
        <p:spPr>
          <a:xfrm>
            <a:off x="405925" y="2895600"/>
            <a:ext cx="9465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oboto"/>
                <a:ea typeface="Roboto"/>
                <a:cs typeface="Roboto"/>
                <a:sym typeface="Roboto"/>
              </a:rPr>
              <a:t>USER</a:t>
            </a:r>
            <a:endParaRPr sz="1000">
              <a:latin typeface="Roboto"/>
              <a:ea typeface="Roboto"/>
              <a:cs typeface="Roboto"/>
              <a:sym typeface="Roboto"/>
            </a:endParaRPr>
          </a:p>
        </p:txBody>
      </p:sp>
      <p:sp>
        <p:nvSpPr>
          <p:cNvPr id="3068" name="Google Shape;3068;p173"/>
          <p:cNvSpPr/>
          <p:nvPr/>
        </p:nvSpPr>
        <p:spPr>
          <a:xfrm flipH="1" rot="10800000">
            <a:off x="1352626" y="3135150"/>
            <a:ext cx="504900" cy="2742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73"/>
          <p:cNvSpPr/>
          <p:nvPr/>
        </p:nvSpPr>
        <p:spPr>
          <a:xfrm rot="10800000">
            <a:off x="1702975" y="3449275"/>
            <a:ext cx="525900" cy="2742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73"/>
          <p:cNvSpPr/>
          <p:nvPr/>
        </p:nvSpPr>
        <p:spPr>
          <a:xfrm flipH="1" rot="-5400000">
            <a:off x="7732925" y="3158390"/>
            <a:ext cx="650400" cy="2742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73"/>
          <p:cNvSpPr/>
          <p:nvPr/>
        </p:nvSpPr>
        <p:spPr>
          <a:xfrm rot="-5400000">
            <a:off x="8023125" y="3360465"/>
            <a:ext cx="650400" cy="2742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73"/>
          <p:cNvSpPr/>
          <p:nvPr/>
        </p:nvSpPr>
        <p:spPr>
          <a:xfrm rot="10800000">
            <a:off x="7103075" y="3373065"/>
            <a:ext cx="650400" cy="2742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3" name="Google Shape;3073;p173"/>
          <p:cNvPicPr preferRelativeResize="0"/>
          <p:nvPr/>
        </p:nvPicPr>
        <p:blipFill>
          <a:blip r:embed="rId5">
            <a:alphaModFix/>
          </a:blip>
          <a:stretch>
            <a:fillRect/>
          </a:stretch>
        </p:blipFill>
        <p:spPr>
          <a:xfrm>
            <a:off x="7805775" y="2308075"/>
            <a:ext cx="633349" cy="749524"/>
          </a:xfrm>
          <a:prstGeom prst="rect">
            <a:avLst/>
          </a:prstGeom>
          <a:noFill/>
          <a:ln>
            <a:noFill/>
          </a:ln>
        </p:spPr>
      </p:pic>
      <p:sp>
        <p:nvSpPr>
          <p:cNvPr id="3074" name="Google Shape;3074;p173"/>
          <p:cNvSpPr txBox="1"/>
          <p:nvPr/>
        </p:nvSpPr>
        <p:spPr>
          <a:xfrm>
            <a:off x="7805625" y="2591413"/>
            <a:ext cx="633300" cy="38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MongoDB</a:t>
            </a:r>
            <a:endParaRPr b="1" sz="800">
              <a:solidFill>
                <a:srgbClr val="FFFFFF"/>
              </a:solidFill>
              <a:latin typeface="Roboto"/>
              <a:ea typeface="Roboto"/>
              <a:cs typeface="Roboto"/>
              <a:sym typeface="Roboto"/>
            </a:endParaRPr>
          </a:p>
          <a:p>
            <a:pPr indent="0" lvl="0" marL="0" rtl="0" algn="ctr">
              <a:spcBef>
                <a:spcPts val="0"/>
              </a:spcBef>
              <a:spcAft>
                <a:spcPts val="0"/>
              </a:spcAft>
              <a:buNone/>
            </a:pPr>
            <a:r>
              <a:rPr lang="en" sz="800">
                <a:solidFill>
                  <a:srgbClr val="FFFFFF"/>
                </a:solidFill>
                <a:latin typeface="Roboto Light"/>
                <a:ea typeface="Roboto Light"/>
                <a:cs typeface="Roboto Light"/>
                <a:sym typeface="Roboto Light"/>
              </a:rPr>
              <a:t>Database</a:t>
            </a:r>
            <a:endParaRPr sz="800">
              <a:solidFill>
                <a:srgbClr val="FFFFFF"/>
              </a:solidFill>
              <a:latin typeface="Roboto Light"/>
              <a:ea typeface="Roboto Light"/>
              <a:cs typeface="Roboto Light"/>
              <a:sym typeface="Roboto Light"/>
            </a:endParaRPr>
          </a:p>
        </p:txBody>
      </p:sp>
      <p:sp>
        <p:nvSpPr>
          <p:cNvPr id="3075" name="Google Shape;3075;p173"/>
          <p:cNvSpPr txBox="1"/>
          <p:nvPr/>
        </p:nvSpPr>
        <p:spPr>
          <a:xfrm>
            <a:off x="4414775" y="3022175"/>
            <a:ext cx="15408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000000"/>
                </a:solidFill>
                <a:latin typeface="Roboto"/>
                <a:ea typeface="Roboto"/>
                <a:cs typeface="Roboto"/>
                <a:sym typeface="Roboto"/>
              </a:rPr>
              <a:t>Request</a:t>
            </a:r>
            <a:endParaRPr b="1">
              <a:latin typeface="Roboto"/>
              <a:ea typeface="Roboto"/>
              <a:cs typeface="Roboto"/>
              <a:sym typeface="Roboto"/>
            </a:endParaRPr>
          </a:p>
        </p:txBody>
      </p:sp>
      <p:sp>
        <p:nvSpPr>
          <p:cNvPr id="3076" name="Google Shape;3076;p173"/>
          <p:cNvSpPr txBox="1"/>
          <p:nvPr/>
        </p:nvSpPr>
        <p:spPr>
          <a:xfrm>
            <a:off x="4532900" y="3448825"/>
            <a:ext cx="15408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Response</a:t>
            </a:r>
            <a:endParaRPr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0" name="Shape 3080"/>
        <p:cNvGrpSpPr/>
        <p:nvPr/>
      </p:nvGrpSpPr>
      <p:grpSpPr>
        <a:xfrm>
          <a:off x="0" y="0"/>
          <a:ext cx="0" cy="0"/>
          <a:chOff x="0" y="0"/>
          <a:chExt cx="0" cy="0"/>
        </a:xfrm>
      </p:grpSpPr>
      <p:sp>
        <p:nvSpPr>
          <p:cNvPr id="3081" name="Google Shape;3081;p174"/>
          <p:cNvSpPr txBox="1"/>
          <p:nvPr>
            <p:ph type="title"/>
          </p:nvPr>
        </p:nvSpPr>
        <p:spPr>
          <a:xfrm>
            <a:off x="237100" y="2469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The </a:t>
            </a:r>
            <a:r>
              <a:rPr lang="en">
                <a:latin typeface="Roboto Light"/>
                <a:ea typeface="Roboto Light"/>
                <a:cs typeface="Roboto Light"/>
                <a:sym typeface="Roboto Light"/>
              </a:rPr>
              <a:t>“</a:t>
            </a:r>
            <a:r>
              <a:rPr b="1" lang="en">
                <a:latin typeface="Roboto"/>
                <a:ea typeface="Roboto"/>
                <a:cs typeface="Roboto"/>
                <a:sym typeface="Roboto"/>
              </a:rPr>
              <a:t>Magic</a:t>
            </a:r>
            <a:r>
              <a:rPr lang="en">
                <a:latin typeface="Roboto Light"/>
                <a:ea typeface="Roboto Light"/>
                <a:cs typeface="Roboto Light"/>
                <a:sym typeface="Roboto Light"/>
              </a:rPr>
              <a:t>”</a:t>
            </a:r>
            <a:r>
              <a:rPr lang="en">
                <a:latin typeface="Roboto Light"/>
                <a:ea typeface="Roboto Light"/>
                <a:cs typeface="Roboto Light"/>
                <a:sym typeface="Roboto Light"/>
              </a:rPr>
              <a:t> of </a:t>
            </a:r>
            <a:r>
              <a:rPr b="1" lang="en">
                <a:solidFill>
                  <a:srgbClr val="FF0000"/>
                </a:solidFill>
                <a:latin typeface="Roboto"/>
                <a:ea typeface="Roboto"/>
                <a:cs typeface="Roboto"/>
                <a:sym typeface="Roboto"/>
              </a:rPr>
              <a:t>YouTube</a:t>
            </a:r>
            <a:endParaRPr b="1">
              <a:solidFill>
                <a:srgbClr val="FF0000"/>
              </a:solidFill>
              <a:latin typeface="Roboto"/>
              <a:ea typeface="Roboto"/>
              <a:cs typeface="Roboto"/>
              <a:sym typeface="Roboto"/>
            </a:endParaRPr>
          </a:p>
        </p:txBody>
      </p:sp>
      <p:pic>
        <p:nvPicPr>
          <p:cNvPr id="3082" name="Google Shape;3082;p174"/>
          <p:cNvPicPr preferRelativeResize="0"/>
          <p:nvPr/>
        </p:nvPicPr>
        <p:blipFill>
          <a:blip r:embed="rId3">
            <a:alphaModFix/>
          </a:blip>
          <a:stretch>
            <a:fillRect/>
          </a:stretch>
        </p:blipFill>
        <p:spPr>
          <a:xfrm>
            <a:off x="3680162" y="665100"/>
            <a:ext cx="1783675" cy="1783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6" name="Shape 3086"/>
        <p:cNvGrpSpPr/>
        <p:nvPr/>
      </p:nvGrpSpPr>
      <p:grpSpPr>
        <a:xfrm>
          <a:off x="0" y="0"/>
          <a:ext cx="0" cy="0"/>
          <a:chOff x="0" y="0"/>
          <a:chExt cx="0" cy="0"/>
        </a:xfrm>
      </p:grpSpPr>
      <p:sp>
        <p:nvSpPr>
          <p:cNvPr id="3087" name="Google Shape;3087;p175"/>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Roboto"/>
                <a:ea typeface="Roboto"/>
                <a:cs typeface="Roboto"/>
                <a:sym typeface="Roboto"/>
              </a:rPr>
              <a:t>Key Question:</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Examples of Server-Side Code?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1" name="Shape 3091"/>
        <p:cNvGrpSpPr/>
        <p:nvPr/>
      </p:nvGrpSpPr>
      <p:grpSpPr>
        <a:xfrm>
          <a:off x="0" y="0"/>
          <a:ext cx="0" cy="0"/>
          <a:chOff x="0" y="0"/>
          <a:chExt cx="0" cy="0"/>
        </a:xfrm>
      </p:grpSpPr>
      <p:sp>
        <p:nvSpPr>
          <p:cNvPr id="3092" name="Google Shape;3092;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Server-Side Code in Action!</a:t>
            </a:r>
            <a:endParaRPr/>
          </a:p>
        </p:txBody>
      </p:sp>
      <p:sp>
        <p:nvSpPr>
          <p:cNvPr id="3093" name="Google Shape;3093;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Examples of server-side code:</a:t>
            </a:r>
            <a:endParaRPr/>
          </a:p>
        </p:txBody>
      </p:sp>
      <p:sp>
        <p:nvSpPr>
          <p:cNvPr id="3094" name="Google Shape;3094;p176"/>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APIs that parse URL parameters to provide selective JSONs</a:t>
            </a:r>
            <a:endParaRPr/>
          </a:p>
        </p:txBody>
      </p:sp>
      <p:sp>
        <p:nvSpPr>
          <p:cNvPr id="3095" name="Google Shape;3095;p176"/>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Dynamically render HTML using a template engine</a:t>
            </a:r>
            <a:endParaRPr/>
          </a:p>
        </p:txBody>
      </p:sp>
      <p:sp>
        <p:nvSpPr>
          <p:cNvPr id="3096" name="Google Shape;3096;p176"/>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Clicking an invoice that provides a PDF report</a:t>
            </a:r>
            <a:endParaRPr/>
          </a:p>
        </p:txBody>
      </p:sp>
      <p:sp>
        <p:nvSpPr>
          <p:cNvPr id="3097" name="Google Shape;3097;p176"/>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Image processing software that takes an image, applies a filter, then saves the new version</a:t>
            </a:r>
            <a:endParaRPr/>
          </a:p>
        </p:txBody>
      </p:sp>
      <p:sp>
        <p:nvSpPr>
          <p:cNvPr id="3098" name="Google Shape;3098;p176"/>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Google providing results that are relevant to your searches on other sites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2" name="Shape 3102"/>
        <p:cNvGrpSpPr/>
        <p:nvPr/>
      </p:nvGrpSpPr>
      <p:grpSpPr>
        <a:xfrm>
          <a:off x="0" y="0"/>
          <a:ext cx="0" cy="0"/>
          <a:chOff x="0" y="0"/>
          <a:chExt cx="0" cy="0"/>
        </a:xfrm>
      </p:grpSpPr>
      <p:sp>
        <p:nvSpPr>
          <p:cNvPr id="3103" name="Google Shape;3103;p17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Critical Question</a:t>
            </a:r>
            <a:r>
              <a:rPr b="1" lang="en">
                <a:latin typeface="Roboto"/>
                <a:ea typeface="Roboto"/>
                <a:cs typeface="Roboto"/>
                <a:sym typeface="Roboto"/>
              </a:rPr>
              <a:t>:</a:t>
            </a:r>
            <a:endParaRPr b="1">
              <a:latin typeface="Roboto"/>
              <a:ea typeface="Roboto"/>
              <a:cs typeface="Roboto"/>
              <a:sym typeface="Roboto"/>
            </a:endParaRPr>
          </a:p>
          <a:p>
            <a:pPr indent="0" lvl="0" marL="0" rtl="0" algn="ctr">
              <a:spcBef>
                <a:spcPts val="0"/>
              </a:spcBef>
              <a:spcAft>
                <a:spcPts val="0"/>
              </a:spcAft>
              <a:buNone/>
            </a:pPr>
            <a:r>
              <a:rPr lang="en">
                <a:latin typeface="Roboto Light"/>
                <a:ea typeface="Roboto Light"/>
                <a:cs typeface="Roboto Light"/>
                <a:sym typeface="Roboto Light"/>
              </a:rPr>
              <a:t>What Is a Server?</a:t>
            </a: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pic>
        <p:nvPicPr>
          <p:cNvPr id="3104" name="Google Shape;3104;p177"/>
          <p:cNvPicPr preferRelativeResize="0"/>
          <p:nvPr/>
        </p:nvPicPr>
        <p:blipFill>
          <a:blip r:embed="rId3">
            <a:alphaModFix/>
          </a:blip>
          <a:stretch>
            <a:fillRect/>
          </a:stretch>
        </p:blipFill>
        <p:spPr>
          <a:xfrm>
            <a:off x="3949388" y="734275"/>
            <a:ext cx="1245225" cy="135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8" name="Shape 3108"/>
        <p:cNvGrpSpPr/>
        <p:nvPr/>
      </p:nvGrpSpPr>
      <p:grpSpPr>
        <a:xfrm>
          <a:off x="0" y="0"/>
          <a:ext cx="0" cy="0"/>
          <a:chOff x="0" y="0"/>
          <a:chExt cx="0" cy="0"/>
        </a:xfrm>
      </p:grpSpPr>
      <p:sp>
        <p:nvSpPr>
          <p:cNvPr id="3109" name="Google Shape;3109;p178"/>
          <p:cNvSpPr txBox="1"/>
          <p:nvPr>
            <p:ph idx="3" type="body"/>
          </p:nvPr>
        </p:nvSpPr>
        <p:spPr>
          <a:xfrm>
            <a:off x="175" y="1662650"/>
            <a:ext cx="9144000" cy="3243900"/>
          </a:xfrm>
          <a:prstGeom prst="rect">
            <a:avLst/>
          </a:prstGeom>
        </p:spPr>
        <p:txBody>
          <a:bodyPr anchorCtr="0" anchor="t" bIns="91425" lIns="914400" spcFirstLastPara="1" rIns="914400"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a:t>A web browser lets a user request a resource. The web server gets the request, finds the resource, and returns something to the user. Sometimes the resource is an HTML page. Sometimes it's a picture. Or a sound file. Or even a PDF document. Doesn't matter—the client asks for the thing (resource) [or action] and the server sends it back.</a:t>
            </a:r>
            <a:endParaRPr i="1"/>
          </a:p>
          <a:p>
            <a:pPr indent="0" lvl="0" marL="0" rtl="0" algn="l">
              <a:lnSpc>
                <a:spcPct val="115000"/>
              </a:lnSpc>
              <a:spcBef>
                <a:spcPts val="800"/>
              </a:spcBef>
              <a:spcAft>
                <a:spcPts val="0"/>
              </a:spcAft>
              <a:buClr>
                <a:schemeClr val="dk1"/>
              </a:buClr>
              <a:buSzPts val="1100"/>
              <a:buFont typeface="Arial"/>
              <a:buNone/>
            </a:pPr>
            <a:r>
              <a:rPr i="1" lang="en"/>
              <a:t>...When we say “server,” we mean either the physical (hardware) or the web server application (software) [that actually runs the server commands].</a:t>
            </a:r>
            <a:endParaRPr i="1"/>
          </a:p>
          <a:p>
            <a:pPr indent="0" lvl="0" marL="0" rtl="0" algn="l">
              <a:lnSpc>
                <a:spcPct val="115000"/>
              </a:lnSpc>
              <a:spcBef>
                <a:spcPts val="800"/>
              </a:spcBef>
              <a:spcAft>
                <a:spcPts val="800"/>
              </a:spcAft>
              <a:buNone/>
            </a:pPr>
            <a:r>
              <a:rPr b="1" lang="en" sz="1200"/>
              <a:t>— Kathy Sierra, </a:t>
            </a:r>
            <a:r>
              <a:rPr b="1" i="1" lang="en" sz="1200"/>
              <a:t>Head First Servlets and JSP (O’Reilly, 2004)</a:t>
            </a:r>
            <a:endParaRPr b="1" i="1" sz="1200"/>
          </a:p>
        </p:txBody>
      </p:sp>
      <p:pic>
        <p:nvPicPr>
          <p:cNvPr id="3110" name="Google Shape;3110;p178"/>
          <p:cNvPicPr preferRelativeResize="0"/>
          <p:nvPr/>
        </p:nvPicPr>
        <p:blipFill>
          <a:blip r:embed="rId3">
            <a:alphaModFix/>
          </a:blip>
          <a:stretch>
            <a:fillRect/>
          </a:stretch>
        </p:blipFill>
        <p:spPr>
          <a:xfrm>
            <a:off x="362650" y="1508475"/>
            <a:ext cx="525900" cy="460150"/>
          </a:xfrm>
          <a:prstGeom prst="rect">
            <a:avLst/>
          </a:prstGeom>
          <a:noFill/>
          <a:ln>
            <a:noFill/>
          </a:ln>
        </p:spPr>
      </p:pic>
      <p:sp>
        <p:nvSpPr>
          <p:cNvPr id="3111" name="Google Shape;3111;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Definition of Server</a:t>
            </a:r>
            <a:endParaRPr/>
          </a:p>
        </p:txBody>
      </p:sp>
      <p:sp>
        <p:nvSpPr>
          <p:cNvPr id="3112" name="Google Shape;3112;p1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t>web server</a:t>
            </a:r>
            <a:r>
              <a:rPr lang="en"/>
              <a:t> takes a client request and gives something back.</a:t>
            </a:r>
            <a:endParaRPr/>
          </a:p>
        </p:txBody>
      </p:sp>
      <p:pic>
        <p:nvPicPr>
          <p:cNvPr id="3113" name="Google Shape;3113;p178"/>
          <p:cNvPicPr preferRelativeResize="0"/>
          <p:nvPr/>
        </p:nvPicPr>
        <p:blipFill>
          <a:blip r:embed="rId3">
            <a:alphaModFix/>
          </a:blip>
          <a:stretch>
            <a:fillRect/>
          </a:stretch>
        </p:blipFill>
        <p:spPr>
          <a:xfrm rot="10800000">
            <a:off x="4947600" y="3054525"/>
            <a:ext cx="525900" cy="46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7" name="Shape 3117"/>
        <p:cNvGrpSpPr/>
        <p:nvPr/>
      </p:nvGrpSpPr>
      <p:grpSpPr>
        <a:xfrm>
          <a:off x="0" y="0"/>
          <a:ext cx="0" cy="0"/>
          <a:chOff x="0" y="0"/>
          <a:chExt cx="0" cy="0"/>
        </a:xfrm>
      </p:grpSpPr>
      <p:sp>
        <p:nvSpPr>
          <p:cNvPr id="3118" name="Google Shape;3118;p179"/>
          <p:cNvSpPr/>
          <p:nvPr/>
        </p:nvSpPr>
        <p:spPr>
          <a:xfrm>
            <a:off x="6994375" y="1406350"/>
            <a:ext cx="1953300" cy="2196900"/>
          </a:xfrm>
          <a:prstGeom prst="roundRect">
            <a:avLst>
              <a:gd fmla="val 16667" name="adj"/>
            </a:avLst>
          </a:prstGeom>
          <a:solidFill>
            <a:srgbClr val="F3F3F3"/>
          </a:solidFill>
          <a:ln>
            <a:noFill/>
          </a:ln>
        </p:spPr>
        <p:txBody>
          <a:bodyPr anchorCtr="0" anchor="ctr" bIns="0" lIns="128000" spcFirstLastPara="1" rIns="91425" wrap="square" tIns="64007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server typically has lots of content that it can send to clients.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That content can be web pages, JPEGs, and other resources. </a:t>
            </a:r>
            <a:endParaRPr sz="1100">
              <a:solidFill>
                <a:schemeClr val="dk1"/>
              </a:solidFill>
              <a:latin typeface="Roboto"/>
              <a:ea typeface="Roboto"/>
              <a:cs typeface="Roboto"/>
              <a:sym typeface="Roboto"/>
            </a:endParaRPr>
          </a:p>
        </p:txBody>
      </p:sp>
      <p:sp>
        <p:nvSpPr>
          <p:cNvPr id="3119" name="Google Shape;3119;p179"/>
          <p:cNvSpPr/>
          <p:nvPr/>
        </p:nvSpPr>
        <p:spPr>
          <a:xfrm>
            <a:off x="2002000" y="3262500"/>
            <a:ext cx="3447000" cy="8421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sp>
        <p:nvSpPr>
          <p:cNvPr id="3120" name="Google Shape;3120;p179"/>
          <p:cNvSpPr/>
          <p:nvPr/>
        </p:nvSpPr>
        <p:spPr>
          <a:xfrm>
            <a:off x="1849600" y="1112850"/>
            <a:ext cx="3829500" cy="6207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 the client is looking for. </a:t>
            </a:r>
            <a:endParaRPr sz="1100">
              <a:solidFill>
                <a:schemeClr val="dk1"/>
              </a:solidFill>
              <a:latin typeface="Roboto"/>
              <a:ea typeface="Roboto"/>
              <a:cs typeface="Roboto"/>
              <a:sym typeface="Roboto"/>
            </a:endParaRPr>
          </a:p>
        </p:txBody>
      </p:sp>
      <p:sp>
        <p:nvSpPr>
          <p:cNvPr id="3121" name="Google Shape;3121;p179"/>
          <p:cNvSpPr/>
          <p:nvPr/>
        </p:nvSpPr>
        <p:spPr>
          <a:xfrm flipH="1" rot="10800000">
            <a:off x="1712275" y="2268750"/>
            <a:ext cx="39420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Server Definition</a:t>
            </a:r>
            <a:endParaRPr>
              <a:solidFill>
                <a:schemeClr val="dk1"/>
              </a:solidFill>
            </a:endParaRPr>
          </a:p>
          <a:p>
            <a:pPr indent="0" lvl="0" marL="0" rtl="0" algn="l">
              <a:spcBef>
                <a:spcPts val="0"/>
              </a:spcBef>
              <a:spcAft>
                <a:spcPts val="0"/>
              </a:spcAft>
              <a:buNone/>
            </a:pPr>
            <a:r>
              <a:t/>
            </a:r>
            <a:endParaRPr/>
          </a:p>
        </p:txBody>
      </p:sp>
      <p:pic>
        <p:nvPicPr>
          <p:cNvPr id="3123" name="Google Shape;3123;p179"/>
          <p:cNvPicPr preferRelativeResize="0"/>
          <p:nvPr/>
        </p:nvPicPr>
        <p:blipFill rotWithShape="1">
          <a:blip r:embed="rId3">
            <a:alphaModFix/>
          </a:blip>
          <a:srcRect b="0" l="0" r="0" t="0"/>
          <a:stretch/>
        </p:blipFill>
        <p:spPr>
          <a:xfrm>
            <a:off x="324275" y="2105375"/>
            <a:ext cx="1460000" cy="1309525"/>
          </a:xfrm>
          <a:prstGeom prst="rect">
            <a:avLst/>
          </a:prstGeom>
          <a:noFill/>
          <a:ln>
            <a:noFill/>
          </a:ln>
        </p:spPr>
      </p:pic>
      <p:sp>
        <p:nvSpPr>
          <p:cNvPr id="3124" name="Google Shape;3124;p179"/>
          <p:cNvSpPr txBox="1"/>
          <p:nvPr/>
        </p:nvSpPr>
        <p:spPr>
          <a:xfrm>
            <a:off x="397075" y="2458800"/>
            <a:ext cx="13152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3125" name="Google Shape;3125;p179"/>
          <p:cNvPicPr preferRelativeResize="0"/>
          <p:nvPr/>
        </p:nvPicPr>
        <p:blipFill>
          <a:blip r:embed="rId4">
            <a:alphaModFix/>
          </a:blip>
          <a:stretch>
            <a:fillRect/>
          </a:stretch>
        </p:blipFill>
        <p:spPr>
          <a:xfrm>
            <a:off x="1800145" y="1631319"/>
            <a:ext cx="797350" cy="842050"/>
          </a:xfrm>
          <a:prstGeom prst="rect">
            <a:avLst/>
          </a:prstGeom>
          <a:noFill/>
          <a:ln>
            <a:noFill/>
          </a:ln>
        </p:spPr>
      </p:pic>
      <p:sp>
        <p:nvSpPr>
          <p:cNvPr id="3126" name="Google Shape;3126;p179"/>
          <p:cNvSpPr/>
          <p:nvPr/>
        </p:nvSpPr>
        <p:spPr>
          <a:xfrm>
            <a:off x="1447175" y="1788025"/>
            <a:ext cx="945900" cy="2268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Client Request</a:t>
            </a:r>
            <a:endParaRPr b="1" sz="900">
              <a:solidFill>
                <a:srgbClr val="00FFFF"/>
              </a:solidFill>
              <a:latin typeface="Roboto"/>
              <a:ea typeface="Roboto"/>
              <a:cs typeface="Roboto"/>
              <a:sym typeface="Roboto"/>
            </a:endParaRPr>
          </a:p>
        </p:txBody>
      </p:sp>
      <p:sp>
        <p:nvSpPr>
          <p:cNvPr id="3127" name="Google Shape;3127;p179"/>
          <p:cNvSpPr/>
          <p:nvPr/>
        </p:nvSpPr>
        <p:spPr>
          <a:xfrm rot="10800000">
            <a:off x="1849600" y="2837100"/>
            <a:ext cx="3996600" cy="2277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8" name="Google Shape;3128;p179"/>
          <p:cNvPicPr preferRelativeResize="0"/>
          <p:nvPr/>
        </p:nvPicPr>
        <p:blipFill>
          <a:blip r:embed="rId5">
            <a:alphaModFix/>
          </a:blip>
          <a:stretch>
            <a:fillRect/>
          </a:stretch>
        </p:blipFill>
        <p:spPr>
          <a:xfrm>
            <a:off x="5581300" y="1809775"/>
            <a:ext cx="1510625" cy="1642800"/>
          </a:xfrm>
          <a:prstGeom prst="rect">
            <a:avLst/>
          </a:prstGeom>
          <a:noFill/>
          <a:ln>
            <a:noFill/>
          </a:ln>
        </p:spPr>
      </p:pic>
      <p:pic>
        <p:nvPicPr>
          <p:cNvPr id="3129" name="Google Shape;3129;p179"/>
          <p:cNvPicPr preferRelativeResize="0"/>
          <p:nvPr/>
        </p:nvPicPr>
        <p:blipFill>
          <a:blip r:embed="rId4">
            <a:alphaModFix/>
          </a:blip>
          <a:stretch>
            <a:fillRect/>
          </a:stretch>
        </p:blipFill>
        <p:spPr>
          <a:xfrm>
            <a:off x="4699345" y="2837094"/>
            <a:ext cx="797350" cy="842050"/>
          </a:xfrm>
          <a:prstGeom prst="rect">
            <a:avLst/>
          </a:prstGeom>
          <a:noFill/>
          <a:ln>
            <a:noFill/>
          </a:ln>
        </p:spPr>
      </p:pic>
      <p:sp>
        <p:nvSpPr>
          <p:cNvPr id="3130" name="Google Shape;3130;p179"/>
          <p:cNvSpPr/>
          <p:nvPr/>
        </p:nvSpPr>
        <p:spPr>
          <a:xfrm>
            <a:off x="4346375" y="2993800"/>
            <a:ext cx="945900" cy="2268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Response</a:t>
            </a:r>
            <a:endParaRPr b="1" sz="900">
              <a:solidFill>
                <a:srgbClr val="FF00FF"/>
              </a:solidFill>
              <a:latin typeface="Roboto"/>
              <a:ea typeface="Roboto"/>
              <a:cs typeface="Roboto"/>
              <a:sym typeface="Roboto"/>
            </a:endParaRPr>
          </a:p>
        </p:txBody>
      </p:sp>
      <p:pic>
        <p:nvPicPr>
          <p:cNvPr id="3131" name="Google Shape;3131;p179"/>
          <p:cNvPicPr preferRelativeResize="0"/>
          <p:nvPr/>
        </p:nvPicPr>
        <p:blipFill>
          <a:blip r:embed="rId4">
            <a:alphaModFix/>
          </a:blip>
          <a:stretch>
            <a:fillRect/>
          </a:stretch>
        </p:blipFill>
        <p:spPr>
          <a:xfrm>
            <a:off x="7123801" y="1537526"/>
            <a:ext cx="505367" cy="533701"/>
          </a:xfrm>
          <a:prstGeom prst="rect">
            <a:avLst/>
          </a:prstGeom>
          <a:noFill/>
          <a:ln>
            <a:noFill/>
          </a:ln>
          <a:effectLst>
            <a:outerShdw blurRad="57150" rotWithShape="0" algn="bl" dir="5400000" dist="19050">
              <a:srgbClr val="000000">
                <a:alpha val="50000"/>
              </a:srgbClr>
            </a:outerShdw>
          </a:effectLst>
        </p:spPr>
      </p:pic>
      <p:pic>
        <p:nvPicPr>
          <p:cNvPr id="3132" name="Google Shape;3132;p179"/>
          <p:cNvPicPr preferRelativeResize="0"/>
          <p:nvPr/>
        </p:nvPicPr>
        <p:blipFill>
          <a:blip r:embed="rId4">
            <a:alphaModFix/>
          </a:blip>
          <a:stretch>
            <a:fillRect/>
          </a:stretch>
        </p:blipFill>
        <p:spPr>
          <a:xfrm>
            <a:off x="7441551" y="1689926"/>
            <a:ext cx="505367" cy="533701"/>
          </a:xfrm>
          <a:prstGeom prst="rect">
            <a:avLst/>
          </a:prstGeom>
          <a:noFill/>
          <a:ln>
            <a:noFill/>
          </a:ln>
          <a:effectLst>
            <a:outerShdw blurRad="57150" rotWithShape="0" algn="bl" dir="5400000" dist="19050">
              <a:srgbClr val="000000">
                <a:alpha val="50000"/>
              </a:srgbClr>
            </a:outerShdw>
          </a:effectLst>
        </p:spPr>
      </p:pic>
      <p:pic>
        <p:nvPicPr>
          <p:cNvPr id="3133" name="Google Shape;3133;p179"/>
          <p:cNvPicPr preferRelativeResize="0"/>
          <p:nvPr/>
        </p:nvPicPr>
        <p:blipFill>
          <a:blip r:embed="rId4">
            <a:alphaModFix/>
          </a:blip>
          <a:stretch>
            <a:fillRect/>
          </a:stretch>
        </p:blipFill>
        <p:spPr>
          <a:xfrm>
            <a:off x="7946926" y="1537526"/>
            <a:ext cx="505367" cy="533701"/>
          </a:xfrm>
          <a:prstGeom prst="rect">
            <a:avLst/>
          </a:prstGeom>
          <a:noFill/>
          <a:ln>
            <a:noFill/>
          </a:ln>
          <a:effectLst>
            <a:outerShdw blurRad="57150" rotWithShape="0" algn="bl" dir="5400000" dist="19050">
              <a:srgbClr val="000000">
                <a:alpha val="50000"/>
              </a:srgbClr>
            </a:outerShdw>
          </a:effectLst>
        </p:spPr>
      </p:pic>
      <p:pic>
        <p:nvPicPr>
          <p:cNvPr id="3134" name="Google Shape;3134;p179"/>
          <p:cNvPicPr preferRelativeResize="0"/>
          <p:nvPr/>
        </p:nvPicPr>
        <p:blipFill>
          <a:blip r:embed="rId4">
            <a:alphaModFix/>
          </a:blip>
          <a:stretch>
            <a:fillRect/>
          </a:stretch>
        </p:blipFill>
        <p:spPr>
          <a:xfrm>
            <a:off x="8264676" y="1689926"/>
            <a:ext cx="505367" cy="533701"/>
          </a:xfrm>
          <a:prstGeom prst="rect">
            <a:avLst/>
          </a:prstGeom>
          <a:noFill/>
          <a:ln>
            <a:noFill/>
          </a:ln>
          <a:effectLst>
            <a:outerShdw blurRad="57150" rotWithShape="0" algn="bl" dir="5400000" dist="19050">
              <a:srgbClr val="000000">
                <a:alpha val="50000"/>
              </a:srgbClr>
            </a:outerShdw>
          </a:effectLst>
        </p:spPr>
      </p:pic>
      <p:sp>
        <p:nvSpPr>
          <p:cNvPr id="3135" name="Google Shape;3135;p179"/>
          <p:cNvSpPr txBox="1"/>
          <p:nvPr/>
        </p:nvSpPr>
        <p:spPr>
          <a:xfrm>
            <a:off x="5776721" y="1899600"/>
            <a:ext cx="9195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9" name="Shape 3139"/>
        <p:cNvGrpSpPr/>
        <p:nvPr/>
      </p:nvGrpSpPr>
      <p:grpSpPr>
        <a:xfrm>
          <a:off x="0" y="0"/>
          <a:ext cx="0" cy="0"/>
          <a:chOff x="0" y="0"/>
          <a:chExt cx="0" cy="0"/>
        </a:xfrm>
      </p:grpSpPr>
      <p:sp>
        <p:nvSpPr>
          <p:cNvPr id="3140" name="Google Shape;3140;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Definition of Web Client</a:t>
            </a:r>
            <a:endParaRPr/>
          </a:p>
        </p:txBody>
      </p:sp>
      <p:sp>
        <p:nvSpPr>
          <p:cNvPr id="3141" name="Google Shape;3141;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t>w</a:t>
            </a:r>
            <a:r>
              <a:rPr b="1" lang="en"/>
              <a:t>eb client</a:t>
            </a:r>
            <a:r>
              <a:rPr lang="en"/>
              <a:t> lets the user request something on the server and then shows the result (response) from the server.</a:t>
            </a:r>
            <a:endParaRPr/>
          </a:p>
        </p:txBody>
      </p:sp>
      <p:sp>
        <p:nvSpPr>
          <p:cNvPr id="3142" name="Google Shape;3142;p180"/>
          <p:cNvSpPr txBox="1"/>
          <p:nvPr>
            <p:ph idx="3" type="body"/>
          </p:nvPr>
        </p:nvSpPr>
        <p:spPr>
          <a:xfrm>
            <a:off x="175" y="1662650"/>
            <a:ext cx="9144000" cy="3243900"/>
          </a:xfrm>
          <a:prstGeom prst="rect">
            <a:avLst/>
          </a:prstGeom>
        </p:spPr>
        <p:txBody>
          <a:bodyPr anchorCtr="0" anchor="t" bIns="91425" lIns="914400" spcFirstLastPara="1" rIns="914400" wrap="square" tIns="91425">
            <a:noAutofit/>
          </a:bodyPr>
          <a:lstStyle/>
          <a:p>
            <a:pPr indent="0" lvl="0" marL="0" rtl="0" algn="l">
              <a:lnSpc>
                <a:spcPct val="115000"/>
              </a:lnSpc>
              <a:spcBef>
                <a:spcPts val="0"/>
              </a:spcBef>
              <a:spcAft>
                <a:spcPts val="0"/>
              </a:spcAft>
              <a:buNone/>
            </a:pPr>
            <a:r>
              <a:rPr i="1" lang="en"/>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endParaRPr i="1"/>
          </a:p>
          <a:p>
            <a:pPr indent="0" lvl="0" marL="0" rtl="0" algn="l">
              <a:lnSpc>
                <a:spcPct val="115000"/>
              </a:lnSpc>
              <a:spcBef>
                <a:spcPts val="800"/>
              </a:spcBef>
              <a:spcAft>
                <a:spcPts val="0"/>
              </a:spcAft>
              <a:buClr>
                <a:schemeClr val="dk1"/>
              </a:buClr>
              <a:buSzPts val="1100"/>
              <a:buFont typeface="Arial"/>
              <a:buNone/>
            </a:pPr>
            <a:r>
              <a:rPr b="1" lang="en" sz="1200">
                <a:solidFill>
                  <a:schemeClr val="dk1"/>
                </a:solidFill>
              </a:rPr>
              <a:t>— Kathy Sierra, </a:t>
            </a:r>
            <a:r>
              <a:rPr b="1" i="1" lang="en" sz="1200">
                <a:solidFill>
                  <a:schemeClr val="dk1"/>
                </a:solidFill>
              </a:rPr>
              <a:t>Head First Servlets and JSP (O’Reilly, 2004)</a:t>
            </a:r>
            <a:endParaRPr b="1" i="1" sz="1200">
              <a:solidFill>
                <a:schemeClr val="dk1"/>
              </a:solidFill>
            </a:endParaRPr>
          </a:p>
          <a:p>
            <a:pPr indent="0" lvl="0" marL="0" rtl="0" algn="l">
              <a:lnSpc>
                <a:spcPct val="115000"/>
              </a:lnSpc>
              <a:spcBef>
                <a:spcPts val="800"/>
              </a:spcBef>
              <a:spcAft>
                <a:spcPts val="800"/>
              </a:spcAft>
              <a:buNone/>
            </a:pPr>
            <a:r>
              <a:t/>
            </a:r>
            <a:endParaRPr b="1" sz="1200"/>
          </a:p>
        </p:txBody>
      </p:sp>
      <p:pic>
        <p:nvPicPr>
          <p:cNvPr id="3143" name="Google Shape;3143;p180"/>
          <p:cNvPicPr preferRelativeResize="0"/>
          <p:nvPr/>
        </p:nvPicPr>
        <p:blipFill>
          <a:blip r:embed="rId3">
            <a:alphaModFix/>
          </a:blip>
          <a:stretch>
            <a:fillRect/>
          </a:stretch>
        </p:blipFill>
        <p:spPr>
          <a:xfrm>
            <a:off x="362650" y="1508475"/>
            <a:ext cx="525900" cy="460150"/>
          </a:xfrm>
          <a:prstGeom prst="rect">
            <a:avLst/>
          </a:prstGeom>
          <a:noFill/>
          <a:ln>
            <a:noFill/>
          </a:ln>
        </p:spPr>
      </p:pic>
      <p:pic>
        <p:nvPicPr>
          <p:cNvPr id="3144" name="Google Shape;3144;p180"/>
          <p:cNvPicPr preferRelativeResize="0"/>
          <p:nvPr/>
        </p:nvPicPr>
        <p:blipFill>
          <a:blip r:embed="rId3">
            <a:alphaModFix/>
          </a:blip>
          <a:stretch>
            <a:fillRect/>
          </a:stretch>
        </p:blipFill>
        <p:spPr>
          <a:xfrm rot="10800000">
            <a:off x="3947750" y="2441075"/>
            <a:ext cx="525900" cy="460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8" name="Shape 3148"/>
        <p:cNvGrpSpPr/>
        <p:nvPr/>
      </p:nvGrpSpPr>
      <p:grpSpPr>
        <a:xfrm>
          <a:off x="0" y="0"/>
          <a:ext cx="0" cy="0"/>
          <a:chOff x="0" y="0"/>
          <a:chExt cx="0" cy="0"/>
        </a:xfrm>
      </p:grpSpPr>
      <p:sp>
        <p:nvSpPr>
          <p:cNvPr id="3149" name="Google Shape;3149;p181"/>
          <p:cNvSpPr/>
          <p:nvPr/>
        </p:nvSpPr>
        <p:spPr>
          <a:xfrm rot="560">
            <a:off x="3838575" y="2115025"/>
            <a:ext cx="1840500" cy="2274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81"/>
          <p:cNvSpPr/>
          <p:nvPr/>
        </p:nvSpPr>
        <p:spPr>
          <a:xfrm>
            <a:off x="273150" y="2962475"/>
            <a:ext cx="2470200" cy="533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Browser gets the HTML and renders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it into a display for the user</a:t>
            </a:r>
            <a:endParaRPr sz="1100">
              <a:solidFill>
                <a:schemeClr val="dk1"/>
              </a:solidFill>
              <a:latin typeface="Roboto"/>
              <a:ea typeface="Roboto"/>
              <a:cs typeface="Roboto"/>
              <a:sym typeface="Roboto"/>
            </a:endParaRPr>
          </a:p>
        </p:txBody>
      </p:sp>
      <p:pic>
        <p:nvPicPr>
          <p:cNvPr id="3151" name="Google Shape;3151;p181"/>
          <p:cNvPicPr preferRelativeResize="0"/>
          <p:nvPr/>
        </p:nvPicPr>
        <p:blipFill rotWithShape="1">
          <a:blip r:embed="rId3">
            <a:alphaModFix/>
          </a:blip>
          <a:srcRect b="0" l="0" r="0" t="0"/>
          <a:stretch/>
        </p:blipFill>
        <p:spPr>
          <a:xfrm>
            <a:off x="2653275" y="2830548"/>
            <a:ext cx="1238851" cy="1111150"/>
          </a:xfrm>
          <a:prstGeom prst="rect">
            <a:avLst/>
          </a:prstGeom>
          <a:noFill/>
          <a:ln>
            <a:noFill/>
          </a:ln>
        </p:spPr>
      </p:pic>
      <p:sp>
        <p:nvSpPr>
          <p:cNvPr id="3152" name="Google Shape;3152;p181"/>
          <p:cNvSpPr/>
          <p:nvPr/>
        </p:nvSpPr>
        <p:spPr>
          <a:xfrm>
            <a:off x="4700725" y="3796163"/>
            <a:ext cx="2293500" cy="533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Server formats the response and sends it to the client (browser)</a:t>
            </a:r>
            <a:endParaRPr sz="1100">
              <a:solidFill>
                <a:schemeClr val="dk1"/>
              </a:solidFill>
              <a:latin typeface="Roboto"/>
              <a:ea typeface="Roboto"/>
              <a:cs typeface="Roboto"/>
              <a:sym typeface="Roboto"/>
            </a:endParaRPr>
          </a:p>
        </p:txBody>
      </p:sp>
      <p:sp>
        <p:nvSpPr>
          <p:cNvPr id="3153" name="Google Shape;3153;p181"/>
          <p:cNvSpPr/>
          <p:nvPr/>
        </p:nvSpPr>
        <p:spPr>
          <a:xfrm>
            <a:off x="3655250" y="1020613"/>
            <a:ext cx="2293500" cy="533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Browser formats the request and sends it to the server.</a:t>
            </a:r>
            <a:endParaRPr sz="1100">
              <a:solidFill>
                <a:schemeClr val="dk1"/>
              </a:solidFill>
              <a:latin typeface="Roboto"/>
              <a:ea typeface="Roboto"/>
              <a:cs typeface="Roboto"/>
              <a:sym typeface="Roboto"/>
            </a:endParaRPr>
          </a:p>
        </p:txBody>
      </p:sp>
      <p:sp>
        <p:nvSpPr>
          <p:cNvPr id="3154" name="Google Shape;3154;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 Client Definition</a:t>
            </a:r>
            <a:endParaRPr/>
          </a:p>
        </p:txBody>
      </p:sp>
      <p:pic>
        <p:nvPicPr>
          <p:cNvPr id="3155" name="Google Shape;3155;p181"/>
          <p:cNvPicPr preferRelativeResize="0"/>
          <p:nvPr/>
        </p:nvPicPr>
        <p:blipFill rotWithShape="1">
          <a:blip r:embed="rId3">
            <a:alphaModFix/>
          </a:blip>
          <a:srcRect b="0" l="0" r="0" t="0"/>
          <a:stretch/>
        </p:blipFill>
        <p:spPr>
          <a:xfrm>
            <a:off x="2653275" y="1648798"/>
            <a:ext cx="1238851" cy="1111150"/>
          </a:xfrm>
          <a:prstGeom prst="rect">
            <a:avLst/>
          </a:prstGeom>
          <a:noFill/>
          <a:ln>
            <a:noFill/>
          </a:ln>
        </p:spPr>
      </p:pic>
      <p:sp>
        <p:nvSpPr>
          <p:cNvPr id="3156" name="Google Shape;3156;p181"/>
          <p:cNvSpPr/>
          <p:nvPr/>
        </p:nvSpPr>
        <p:spPr>
          <a:xfrm rot="10800000">
            <a:off x="3800350" y="2955525"/>
            <a:ext cx="2064000" cy="2277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7" name="Google Shape;3157;p181"/>
          <p:cNvPicPr preferRelativeResize="0"/>
          <p:nvPr/>
        </p:nvPicPr>
        <p:blipFill>
          <a:blip r:embed="rId4">
            <a:alphaModFix/>
          </a:blip>
          <a:stretch>
            <a:fillRect/>
          </a:stretch>
        </p:blipFill>
        <p:spPr>
          <a:xfrm>
            <a:off x="5581300" y="1885975"/>
            <a:ext cx="1510625" cy="1642800"/>
          </a:xfrm>
          <a:prstGeom prst="rect">
            <a:avLst/>
          </a:prstGeom>
          <a:noFill/>
          <a:ln>
            <a:noFill/>
          </a:ln>
        </p:spPr>
      </p:pic>
      <p:pic>
        <p:nvPicPr>
          <p:cNvPr id="3158" name="Google Shape;3158;p181"/>
          <p:cNvPicPr preferRelativeResize="0"/>
          <p:nvPr/>
        </p:nvPicPr>
        <p:blipFill>
          <a:blip r:embed="rId5">
            <a:alphaModFix/>
          </a:blip>
          <a:stretch>
            <a:fillRect/>
          </a:stretch>
        </p:blipFill>
        <p:spPr>
          <a:xfrm>
            <a:off x="4403320" y="1425232"/>
            <a:ext cx="797350" cy="842050"/>
          </a:xfrm>
          <a:prstGeom prst="rect">
            <a:avLst/>
          </a:prstGeom>
          <a:noFill/>
          <a:ln>
            <a:noFill/>
          </a:ln>
        </p:spPr>
      </p:pic>
      <p:sp>
        <p:nvSpPr>
          <p:cNvPr id="3159" name="Google Shape;3159;p181"/>
          <p:cNvSpPr/>
          <p:nvPr/>
        </p:nvSpPr>
        <p:spPr>
          <a:xfrm>
            <a:off x="4174525" y="1569450"/>
            <a:ext cx="816600" cy="2400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160" name="Google Shape;3160;p181"/>
          <p:cNvSpPr txBox="1"/>
          <p:nvPr/>
        </p:nvSpPr>
        <p:spPr>
          <a:xfrm>
            <a:off x="5776721" y="1975800"/>
            <a:ext cx="9195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3161" name="Google Shape;3161;p181"/>
          <p:cNvSpPr/>
          <p:nvPr/>
        </p:nvSpPr>
        <p:spPr>
          <a:xfrm rot="714">
            <a:off x="1351230" y="2115035"/>
            <a:ext cx="1444800" cy="2274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81"/>
          <p:cNvSpPr/>
          <p:nvPr/>
        </p:nvSpPr>
        <p:spPr>
          <a:xfrm>
            <a:off x="273138" y="1961875"/>
            <a:ext cx="1510500" cy="533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User clicks a link </a:t>
            </a:r>
            <a:br>
              <a:rPr lang="en" sz="1100">
                <a:solidFill>
                  <a:srgbClr val="FFFFFF"/>
                </a:solidFill>
                <a:latin typeface="Roboto"/>
                <a:ea typeface="Roboto"/>
                <a:cs typeface="Roboto"/>
                <a:sym typeface="Roboto"/>
              </a:rPr>
            </a:br>
            <a:r>
              <a:rPr lang="en" sz="1100">
                <a:solidFill>
                  <a:srgbClr val="FFFFFF"/>
                </a:solidFill>
                <a:latin typeface="Roboto"/>
                <a:ea typeface="Roboto"/>
                <a:cs typeface="Roboto"/>
                <a:sym typeface="Roboto"/>
              </a:rPr>
              <a:t>in the browser </a:t>
            </a:r>
            <a:endParaRPr sz="1100">
              <a:solidFill>
                <a:srgbClr val="FFFFFF"/>
              </a:solidFill>
              <a:latin typeface="Roboto"/>
              <a:ea typeface="Roboto"/>
              <a:cs typeface="Roboto"/>
              <a:sym typeface="Roboto"/>
            </a:endParaRPr>
          </a:p>
        </p:txBody>
      </p:sp>
      <p:pic>
        <p:nvPicPr>
          <p:cNvPr id="3163" name="Google Shape;3163;p181"/>
          <p:cNvPicPr preferRelativeResize="0"/>
          <p:nvPr/>
        </p:nvPicPr>
        <p:blipFill>
          <a:blip r:embed="rId6">
            <a:alphaModFix/>
          </a:blip>
          <a:stretch>
            <a:fillRect/>
          </a:stretch>
        </p:blipFill>
        <p:spPr>
          <a:xfrm>
            <a:off x="629724" y="889251"/>
            <a:ext cx="797350" cy="1072625"/>
          </a:xfrm>
          <a:prstGeom prst="rect">
            <a:avLst/>
          </a:prstGeom>
          <a:noFill/>
          <a:ln>
            <a:noFill/>
          </a:ln>
        </p:spPr>
      </p:pic>
      <p:sp>
        <p:nvSpPr>
          <p:cNvPr id="3164" name="Google Shape;3164;p181"/>
          <p:cNvSpPr/>
          <p:nvPr/>
        </p:nvSpPr>
        <p:spPr>
          <a:xfrm>
            <a:off x="2885400" y="2116688"/>
            <a:ext cx="774600" cy="2277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Light"/>
                <a:ea typeface="Roboto Light"/>
                <a:cs typeface="Roboto Light"/>
                <a:sym typeface="Roboto Light"/>
              </a:rPr>
              <a:t>Click Here</a:t>
            </a:r>
            <a:endParaRPr sz="1000">
              <a:solidFill>
                <a:schemeClr val="dk1"/>
              </a:solidFill>
              <a:latin typeface="Roboto"/>
              <a:ea typeface="Roboto"/>
              <a:cs typeface="Roboto"/>
              <a:sym typeface="Roboto"/>
            </a:endParaRPr>
          </a:p>
        </p:txBody>
      </p:sp>
      <p:pic>
        <p:nvPicPr>
          <p:cNvPr id="3165" name="Google Shape;3165;p181"/>
          <p:cNvPicPr preferRelativeResize="0"/>
          <p:nvPr/>
        </p:nvPicPr>
        <p:blipFill>
          <a:blip r:embed="rId5">
            <a:alphaModFix/>
          </a:blip>
          <a:stretch>
            <a:fillRect/>
          </a:stretch>
        </p:blipFill>
        <p:spPr>
          <a:xfrm>
            <a:off x="4783945" y="3041307"/>
            <a:ext cx="797350" cy="842050"/>
          </a:xfrm>
          <a:prstGeom prst="rect">
            <a:avLst/>
          </a:prstGeom>
          <a:noFill/>
          <a:ln>
            <a:noFill/>
          </a:ln>
        </p:spPr>
      </p:pic>
      <p:sp>
        <p:nvSpPr>
          <p:cNvPr id="3166" name="Google Shape;3166;p181"/>
          <p:cNvSpPr/>
          <p:nvPr/>
        </p:nvSpPr>
        <p:spPr>
          <a:xfrm>
            <a:off x="4555150" y="3185525"/>
            <a:ext cx="816600" cy="2400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Response</a:t>
            </a:r>
            <a:endParaRPr b="1" sz="900">
              <a:solidFill>
                <a:srgbClr val="FF00FF"/>
              </a:solidFill>
              <a:latin typeface="Roboto"/>
              <a:ea typeface="Roboto"/>
              <a:cs typeface="Roboto"/>
              <a:sym typeface="Roboto"/>
            </a:endParaRPr>
          </a:p>
        </p:txBody>
      </p:sp>
      <p:pic>
        <p:nvPicPr>
          <p:cNvPr id="3167" name="Google Shape;3167;p181"/>
          <p:cNvPicPr preferRelativeResize="0"/>
          <p:nvPr/>
        </p:nvPicPr>
        <p:blipFill>
          <a:blip r:embed="rId7">
            <a:alphaModFix/>
          </a:blip>
          <a:stretch>
            <a:fillRect/>
          </a:stretch>
        </p:blipFill>
        <p:spPr>
          <a:xfrm>
            <a:off x="2979075" y="2965100"/>
            <a:ext cx="585550" cy="585550"/>
          </a:xfrm>
          <a:prstGeom prst="rect">
            <a:avLst/>
          </a:prstGeom>
          <a:noFill/>
          <a:ln>
            <a:noFill/>
          </a:ln>
        </p:spPr>
      </p:pic>
      <p:sp>
        <p:nvSpPr>
          <p:cNvPr id="3168" name="Google Shape;3168;p181"/>
          <p:cNvSpPr txBox="1"/>
          <p:nvPr/>
        </p:nvSpPr>
        <p:spPr>
          <a:xfrm>
            <a:off x="2133600" y="942975"/>
            <a:ext cx="1238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81"/>
          <p:cNvSpPr/>
          <p:nvPr/>
        </p:nvSpPr>
        <p:spPr>
          <a:xfrm>
            <a:off x="2652500" y="1762075"/>
            <a:ext cx="1238700" cy="378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Fun e</a:t>
            </a:r>
            <a:r>
              <a:rPr lang="en" sz="1100">
                <a:solidFill>
                  <a:schemeClr val="dk1"/>
                </a:solidFill>
                <a:latin typeface="Roboto"/>
                <a:ea typeface="Roboto"/>
                <a:cs typeface="Roboto"/>
                <a:sym typeface="Roboto"/>
              </a:rPr>
              <a:t>mojis!</a:t>
            </a:r>
            <a:endParaRPr sz="1100">
              <a:solidFill>
                <a:schemeClr val="dk1"/>
              </a:solidFill>
              <a:latin typeface="Roboto"/>
              <a:ea typeface="Roboto"/>
              <a:cs typeface="Roboto"/>
              <a:sym typeface="Roboto"/>
            </a:endParaRPr>
          </a:p>
        </p:txBody>
      </p:sp>
      <p:sp>
        <p:nvSpPr>
          <p:cNvPr id="3170" name="Google Shape;3170;p181"/>
          <p:cNvSpPr/>
          <p:nvPr/>
        </p:nvSpPr>
        <p:spPr>
          <a:xfrm>
            <a:off x="7091925" y="2495575"/>
            <a:ext cx="1510500" cy="58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Server finds the requested data</a:t>
            </a:r>
            <a:endParaRPr sz="1100">
              <a:solidFill>
                <a:schemeClr val="dk1"/>
              </a:solidFill>
              <a:latin typeface="Roboto"/>
              <a:ea typeface="Roboto"/>
              <a:cs typeface="Roboto"/>
              <a:sym typeface="Roboto"/>
            </a:endParaRPr>
          </a:p>
        </p:txBody>
      </p:sp>
      <p:pic>
        <p:nvPicPr>
          <p:cNvPr id="3171" name="Google Shape;3171;p181"/>
          <p:cNvPicPr preferRelativeResize="0"/>
          <p:nvPr/>
        </p:nvPicPr>
        <p:blipFill>
          <a:blip r:embed="rId5">
            <a:alphaModFix/>
          </a:blip>
          <a:stretch>
            <a:fillRect/>
          </a:stretch>
        </p:blipFill>
        <p:spPr>
          <a:xfrm>
            <a:off x="7365595" y="1783357"/>
            <a:ext cx="797350" cy="842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5" name="Shape 3175"/>
        <p:cNvGrpSpPr/>
        <p:nvPr/>
      </p:nvGrpSpPr>
      <p:grpSpPr>
        <a:xfrm>
          <a:off x="0" y="0"/>
          <a:ext cx="0" cy="0"/>
          <a:chOff x="0" y="0"/>
          <a:chExt cx="0" cy="0"/>
        </a:xfrm>
      </p:grpSpPr>
      <p:sp>
        <p:nvSpPr>
          <p:cNvPr id="3176" name="Google Shape;3176;p1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3177" name="Google Shape;3177;p182"/>
          <p:cNvSpPr txBox="1"/>
          <p:nvPr>
            <p:ph idx="2" type="title"/>
          </p:nvPr>
        </p:nvSpPr>
        <p:spPr>
          <a:xfrm>
            <a:off x="274350" y="913550"/>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Activity:</a:t>
            </a:r>
            <a:endParaRPr b="1" sz="3000"/>
          </a:p>
          <a:p>
            <a:pPr indent="0" lvl="0" marL="0" rtl="0" algn="l">
              <a:spcBef>
                <a:spcPts val="400"/>
              </a:spcBef>
              <a:spcAft>
                <a:spcPts val="0"/>
              </a:spcAft>
              <a:buClr>
                <a:schemeClr val="dk1"/>
              </a:buClr>
              <a:buSzPts val="1100"/>
              <a:buFont typeface="Arial"/>
              <a:buNone/>
            </a:pPr>
            <a:r>
              <a:rPr lang="en" sz="1800"/>
              <a:t>Turn to the person next to you and t</a:t>
            </a:r>
            <a:r>
              <a:rPr lang="en" sz="1800"/>
              <a:t>ake turns </a:t>
            </a:r>
            <a:br>
              <a:rPr lang="en" sz="1800"/>
            </a:br>
            <a:r>
              <a:rPr lang="en" sz="1800"/>
              <a:t>explaining the following terms to each other:</a:t>
            </a:r>
            <a:endParaRPr sz="1800"/>
          </a:p>
          <a:p>
            <a:pPr indent="-205740" lvl="0" marL="320040" rtl="0" algn="l">
              <a:spcBef>
                <a:spcPts val="400"/>
              </a:spcBef>
              <a:spcAft>
                <a:spcPts val="0"/>
              </a:spcAft>
              <a:buSzPts val="1800"/>
              <a:buChar char="●"/>
            </a:pPr>
            <a:r>
              <a:rPr lang="en" sz="1800"/>
              <a:t>Server</a:t>
            </a:r>
            <a:endParaRPr sz="1800"/>
          </a:p>
          <a:p>
            <a:pPr indent="-205740" lvl="0" marL="320040" rtl="0" algn="l">
              <a:spcBef>
                <a:spcPts val="0"/>
              </a:spcBef>
              <a:spcAft>
                <a:spcPts val="0"/>
              </a:spcAft>
              <a:buSzPts val="1800"/>
              <a:buChar char="●"/>
            </a:pPr>
            <a:r>
              <a:rPr lang="en" sz="1800"/>
              <a:t>Web client</a:t>
            </a:r>
            <a:endParaRPr sz="1800"/>
          </a:p>
          <a:p>
            <a:pPr indent="-205740" lvl="0" marL="320040" rtl="0" algn="l">
              <a:spcBef>
                <a:spcPts val="0"/>
              </a:spcBef>
              <a:spcAft>
                <a:spcPts val="0"/>
              </a:spcAft>
              <a:buSzPts val="1800"/>
              <a:buChar char="●"/>
            </a:pPr>
            <a:r>
              <a:rPr lang="en" sz="1800"/>
              <a:t>Request</a:t>
            </a:r>
            <a:endParaRPr sz="1800"/>
          </a:p>
          <a:p>
            <a:pPr indent="-205740" lvl="0" marL="320040" rtl="0" algn="l">
              <a:spcBef>
                <a:spcPts val="0"/>
              </a:spcBef>
              <a:spcAft>
                <a:spcPts val="0"/>
              </a:spcAft>
              <a:buSzPts val="1800"/>
              <a:buChar char="●"/>
            </a:pPr>
            <a:r>
              <a:rPr lang="en" sz="1800"/>
              <a:t>Response</a:t>
            </a:r>
            <a:endParaRPr sz="1800"/>
          </a:p>
          <a:p>
            <a:pPr indent="0" lvl="0" marL="0" rtl="0" algn="l">
              <a:spcBef>
                <a:spcPts val="400"/>
              </a:spcBef>
              <a:spcAft>
                <a:spcPts val="4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0" name="Shape 2990"/>
        <p:cNvGrpSpPr/>
        <p:nvPr/>
      </p:nvGrpSpPr>
      <p:grpSpPr>
        <a:xfrm>
          <a:off x="0" y="0"/>
          <a:ext cx="0" cy="0"/>
          <a:chOff x="0" y="0"/>
          <a:chExt cx="0" cy="0"/>
        </a:xfrm>
      </p:grpSpPr>
      <p:sp>
        <p:nvSpPr>
          <p:cNvPr id="2991" name="Google Shape;2991;p1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Week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1" name="Shape 3181"/>
        <p:cNvGrpSpPr/>
        <p:nvPr/>
      </p:nvGrpSpPr>
      <p:grpSpPr>
        <a:xfrm>
          <a:off x="0" y="0"/>
          <a:ext cx="0" cy="0"/>
          <a:chOff x="0" y="0"/>
          <a:chExt cx="0" cy="0"/>
        </a:xfrm>
      </p:grpSpPr>
      <p:pic>
        <p:nvPicPr>
          <p:cNvPr id="3182" name="Google Shape;3182;p183"/>
          <p:cNvPicPr preferRelativeResize="0"/>
          <p:nvPr/>
        </p:nvPicPr>
        <p:blipFill>
          <a:blip r:embed="rId3">
            <a:alphaModFix/>
          </a:blip>
          <a:stretch>
            <a:fillRect/>
          </a:stretch>
        </p:blipFill>
        <p:spPr>
          <a:xfrm>
            <a:off x="-12300" y="0"/>
            <a:ext cx="9144000" cy="5143503"/>
          </a:xfrm>
          <a:prstGeom prst="rect">
            <a:avLst/>
          </a:prstGeom>
          <a:noFill/>
          <a:ln>
            <a:noFill/>
          </a:ln>
        </p:spPr>
      </p:pic>
      <p:sp>
        <p:nvSpPr>
          <p:cNvPr id="3183" name="Google Shape;3183;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Yay! </a:t>
            </a:r>
            <a:endParaRPr/>
          </a:p>
        </p:txBody>
      </p:sp>
      <p:sp>
        <p:nvSpPr>
          <p:cNvPr id="3184" name="Google Shape;3184;p1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made it through the </a:t>
            </a:r>
            <a:br>
              <a:rPr lang="en"/>
            </a:br>
            <a:r>
              <a:rPr lang="en"/>
              <a:t>ultra-important stuff!</a:t>
            </a:r>
            <a:endParaRPr/>
          </a:p>
        </p:txBody>
      </p:sp>
      <p:cxnSp>
        <p:nvCxnSpPr>
          <p:cNvPr id="3185" name="Google Shape;3185;p183"/>
          <p:cNvCxnSpPr/>
          <p:nvPr/>
        </p:nvCxnSpPr>
        <p:spPr>
          <a:xfrm>
            <a:off x="274375" y="640080"/>
            <a:ext cx="3811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9" name="Shape 3189"/>
        <p:cNvGrpSpPr/>
        <p:nvPr/>
      </p:nvGrpSpPr>
      <p:grpSpPr>
        <a:xfrm>
          <a:off x="0" y="0"/>
          <a:ext cx="0" cy="0"/>
          <a:chOff x="0" y="0"/>
          <a:chExt cx="0" cy="0"/>
        </a:xfrm>
      </p:grpSpPr>
      <p:sp>
        <p:nvSpPr>
          <p:cNvPr id="3190" name="Google Shape;3190;p18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Node.JS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4" name="Shape 3194"/>
        <p:cNvGrpSpPr/>
        <p:nvPr/>
      </p:nvGrpSpPr>
      <p:grpSpPr>
        <a:xfrm>
          <a:off x="0" y="0"/>
          <a:ext cx="0" cy="0"/>
          <a:chOff x="0" y="0"/>
          <a:chExt cx="0" cy="0"/>
        </a:xfrm>
      </p:grpSpPr>
      <p:sp>
        <p:nvSpPr>
          <p:cNvPr id="3195" name="Google Shape;3195;p185"/>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Key Question:</a:t>
            </a:r>
            <a:endParaRPr b="1">
              <a:latin typeface="Roboto"/>
              <a:ea typeface="Roboto"/>
              <a:cs typeface="Roboto"/>
              <a:sym typeface="Roboto"/>
            </a:endParaRPr>
          </a:p>
          <a:p>
            <a:pPr indent="0" lvl="0" marL="0" rtl="0" algn="ctr">
              <a:spcBef>
                <a:spcPts val="0"/>
              </a:spcBef>
              <a:spcAft>
                <a:spcPts val="0"/>
              </a:spcAft>
              <a:buNone/>
            </a:pPr>
            <a:r>
              <a:rPr lang="en">
                <a:latin typeface="Roboto Light"/>
                <a:ea typeface="Roboto Light"/>
                <a:cs typeface="Roboto Light"/>
                <a:sym typeface="Roboto Light"/>
              </a:rPr>
              <a:t>So What Is  NodeJS?</a:t>
            </a: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pic>
        <p:nvPicPr>
          <p:cNvPr id="3196" name="Google Shape;3196;p185"/>
          <p:cNvPicPr preferRelativeResize="0"/>
          <p:nvPr/>
        </p:nvPicPr>
        <p:blipFill>
          <a:blip r:embed="rId3">
            <a:alphaModFix/>
          </a:blip>
          <a:stretch>
            <a:fillRect/>
          </a:stretch>
        </p:blipFill>
        <p:spPr>
          <a:xfrm>
            <a:off x="4665550" y="2584175"/>
            <a:ext cx="1753600" cy="55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0" name="Shape 3200"/>
        <p:cNvGrpSpPr/>
        <p:nvPr/>
      </p:nvGrpSpPr>
      <p:grpSpPr>
        <a:xfrm>
          <a:off x="0" y="0"/>
          <a:ext cx="0" cy="0"/>
          <a:chOff x="0" y="0"/>
          <a:chExt cx="0" cy="0"/>
        </a:xfrm>
      </p:grpSpPr>
      <p:sp>
        <p:nvSpPr>
          <p:cNvPr id="3201" name="Google Shape;3201;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Definition of NodeJS</a:t>
            </a:r>
            <a:endParaRPr/>
          </a:p>
        </p:txBody>
      </p:sp>
      <p:sp>
        <p:nvSpPr>
          <p:cNvPr id="3202" name="Google Shape;3202;p186"/>
          <p:cNvSpPr txBox="1"/>
          <p:nvPr>
            <p:ph idx="1" type="subTitle"/>
          </p:nvPr>
        </p:nvSpPr>
        <p:spPr>
          <a:xfrm>
            <a:off x="0" y="675975"/>
            <a:ext cx="9248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Node.js</a:t>
            </a:r>
            <a:r>
              <a:rPr lang="en"/>
              <a:t> is an open source, cross-platform JavaScript runtime environment designed to be run outside of browsers.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It is a general utility that can be used for a variety of purposes including asset compilation, scripting, monitoring, and </a:t>
            </a:r>
            <a:r>
              <a:rPr b="1" lang="en"/>
              <a:t>most notably as the basis for web servers.</a:t>
            </a:r>
            <a:endParaRPr b="1"/>
          </a:p>
        </p:txBody>
      </p:sp>
      <p:pic>
        <p:nvPicPr>
          <p:cNvPr id="3203" name="Google Shape;3203;p186"/>
          <p:cNvPicPr preferRelativeResize="0"/>
          <p:nvPr/>
        </p:nvPicPr>
        <p:blipFill>
          <a:blip r:embed="rId3">
            <a:alphaModFix/>
          </a:blip>
          <a:stretch>
            <a:fillRect/>
          </a:stretch>
        </p:blipFill>
        <p:spPr>
          <a:xfrm>
            <a:off x="2438696" y="2598825"/>
            <a:ext cx="4266607" cy="13421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7" name="Shape 3207"/>
        <p:cNvGrpSpPr/>
        <p:nvPr/>
      </p:nvGrpSpPr>
      <p:grpSpPr>
        <a:xfrm>
          <a:off x="0" y="0"/>
          <a:ext cx="0" cy="0"/>
          <a:chOff x="0" y="0"/>
          <a:chExt cx="0" cy="0"/>
        </a:xfrm>
      </p:grpSpPr>
      <p:sp>
        <p:nvSpPr>
          <p:cNvPr id="3208" name="Google Shape;3208;p18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3209" name="Google Shape;3209;p187"/>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a:t>
            </a:r>
            <a:endParaRPr b="1" sz="3000"/>
          </a:p>
          <a:p>
            <a:pPr indent="0" lvl="0" marL="0" rtl="0" algn="l">
              <a:spcBef>
                <a:spcPts val="400"/>
              </a:spcBef>
              <a:spcAft>
                <a:spcPts val="400"/>
              </a:spcAft>
              <a:buNone/>
            </a:pPr>
            <a:r>
              <a:rPr lang="en">
                <a:latin typeface="Roboto Light"/>
                <a:ea typeface="Roboto Light"/>
                <a:cs typeface="Roboto Light"/>
                <a:sym typeface="Roboto Light"/>
              </a:rPr>
              <a:t>Take a few moments to research five companies that actively use NodeJS in production.</a:t>
            </a:r>
            <a:endParaRPr>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3" name="Shape 3213"/>
        <p:cNvGrpSpPr/>
        <p:nvPr/>
      </p:nvGrpSpPr>
      <p:grpSpPr>
        <a:xfrm>
          <a:off x="0" y="0"/>
          <a:ext cx="0" cy="0"/>
          <a:chOff x="0" y="0"/>
          <a:chExt cx="0" cy="0"/>
        </a:xfrm>
      </p:grpSpPr>
      <p:sp>
        <p:nvSpPr>
          <p:cNvPr id="3214" name="Google Shape;3214;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NodeJS as a Server?</a:t>
            </a:r>
            <a:endParaRPr/>
          </a:p>
        </p:txBody>
      </p:sp>
      <p:sp>
        <p:nvSpPr>
          <p:cNvPr id="3215" name="Google Shape;3215;p1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3216" name="Google Shape;3216;p188"/>
          <p:cNvSpPr txBox="1"/>
          <p:nvPr>
            <p:ph idx="3" type="subTitle"/>
          </p:nvPr>
        </p:nvSpPr>
        <p:spPr>
          <a:xfrm>
            <a:off x="12225"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NodeJS reuses Javascript</a:t>
            </a:r>
            <a:r>
              <a:rPr lang="en"/>
              <a:t>, which means a front-end Javascript developer can build an entire server themselves.</a:t>
            </a:r>
            <a:endParaRPr/>
          </a:p>
        </p:txBody>
      </p:sp>
      <p:sp>
        <p:nvSpPr>
          <p:cNvPr id="3217" name="Google Shape;3217;p18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It’s easily extendable</a:t>
            </a:r>
            <a:r>
              <a:rPr lang="en"/>
              <a:t>. Numerous plugins exist to expand the capabilities of Node.</a:t>
            </a:r>
            <a:endParaRPr/>
          </a:p>
        </p:txBody>
      </p:sp>
      <p:sp>
        <p:nvSpPr>
          <p:cNvPr id="3218" name="Google Shape;3218;p18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Fast implementation</a:t>
            </a:r>
            <a:r>
              <a:rPr lang="en"/>
              <a:t>, which allows you to create an entire working server with only a few lines of code.</a:t>
            </a:r>
            <a:endParaRPr/>
          </a:p>
        </p:txBody>
      </p:sp>
      <p:sp>
        <p:nvSpPr>
          <p:cNvPr id="3219" name="Google Shape;3219;p18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Single-Threaded Asynchronous Model</a:t>
            </a:r>
            <a:r>
              <a:rPr lang="en"/>
              <a:t>, which means it can handle multiple requests simultaneously and not get bottlenecked.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3" name="Shape 3223"/>
        <p:cNvGrpSpPr/>
        <p:nvPr/>
      </p:nvGrpSpPr>
      <p:grpSpPr>
        <a:xfrm>
          <a:off x="0" y="0"/>
          <a:ext cx="0" cy="0"/>
          <a:chOff x="0" y="0"/>
          <a:chExt cx="0" cy="0"/>
        </a:xfrm>
      </p:grpSpPr>
      <p:sp>
        <p:nvSpPr>
          <p:cNvPr id="3224" name="Google Shape;3224;p189"/>
          <p:cNvSpPr/>
          <p:nvPr/>
        </p:nvSpPr>
        <p:spPr>
          <a:xfrm>
            <a:off x="269725" y="1809750"/>
            <a:ext cx="8598000" cy="2836500"/>
          </a:xfrm>
          <a:prstGeom prst="roundRect">
            <a:avLst>
              <a:gd fmla="val 16667" name="adj"/>
            </a:avLst>
          </a:prstGeom>
          <a:solidFill>
            <a:srgbClr val="F3F3F3"/>
          </a:solidFill>
          <a:ln>
            <a:noFill/>
          </a:ln>
        </p:spPr>
        <p:txBody>
          <a:bodyPr anchorCtr="0" anchor="ctr" bIns="0" lIns="128000" spcFirstLastPara="1" rIns="91425" wrap="square" tIns="822950">
            <a:noAutofit/>
          </a:bodyPr>
          <a:lstStyle/>
          <a:p>
            <a:pPr indent="0" lvl="0" marL="0" rtl="0" algn="l">
              <a:spcBef>
                <a:spcPts val="0"/>
              </a:spcBef>
              <a:spcAft>
                <a:spcPts val="0"/>
              </a:spcAft>
              <a:buNone/>
            </a:pPr>
            <a:r>
              <a:t/>
            </a:r>
            <a:endParaRPr sz="1100">
              <a:solidFill>
                <a:schemeClr val="dk1"/>
              </a:solidFill>
              <a:latin typeface="Roboto"/>
              <a:ea typeface="Roboto"/>
              <a:cs typeface="Roboto"/>
              <a:sym typeface="Roboto"/>
            </a:endParaRPr>
          </a:p>
        </p:txBody>
      </p:sp>
      <p:sp>
        <p:nvSpPr>
          <p:cNvPr id="3225" name="Google Shape;3225;p189"/>
          <p:cNvSpPr/>
          <p:nvPr/>
        </p:nvSpPr>
        <p:spPr>
          <a:xfrm>
            <a:off x="6813400" y="2450250"/>
            <a:ext cx="1669500" cy="1995600"/>
          </a:xfrm>
          <a:prstGeom prst="roundRect">
            <a:avLst>
              <a:gd fmla="val 16667" name="adj"/>
            </a:avLst>
          </a:prstGeom>
          <a:solidFill>
            <a:srgbClr val="FFFFFF"/>
          </a:solidFill>
          <a:ln>
            <a:noFill/>
          </a:ln>
        </p:spPr>
        <p:txBody>
          <a:bodyPr anchorCtr="0" anchor="ctr" bIns="0" lIns="128000" spcFirstLastPara="1" rIns="91425" wrap="square" tIns="822950">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Server creates a new thread for each request or waits for an available thread.</a:t>
            </a:r>
            <a:endParaRPr sz="1100">
              <a:solidFill>
                <a:schemeClr val="dk1"/>
              </a:solidFill>
              <a:latin typeface="Roboto"/>
              <a:ea typeface="Roboto"/>
              <a:cs typeface="Roboto"/>
              <a:sym typeface="Roboto"/>
            </a:endParaRPr>
          </a:p>
        </p:txBody>
      </p:sp>
      <p:sp>
        <p:nvSpPr>
          <p:cNvPr id="3226" name="Google Shape;3226;p189"/>
          <p:cNvSpPr/>
          <p:nvPr/>
        </p:nvSpPr>
        <p:spPr>
          <a:xfrm flipH="1" rot="10800000">
            <a:off x="2025350" y="2726325"/>
            <a:ext cx="12132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Synchronous Threading</a:t>
            </a:r>
            <a:endParaRPr/>
          </a:p>
        </p:txBody>
      </p:sp>
      <p:sp>
        <p:nvSpPr>
          <p:cNvPr id="3228" name="Google Shape;3228;p1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synchronous threading, each request requires its own thread. No other request can pass through that thread until it completes. T</a:t>
            </a:r>
            <a:r>
              <a:rPr lang="en"/>
              <a:t>his can create bottlenecks. </a:t>
            </a:r>
            <a:endParaRPr/>
          </a:p>
        </p:txBody>
      </p:sp>
      <p:pic>
        <p:nvPicPr>
          <p:cNvPr id="3229" name="Google Shape;3229;p189"/>
          <p:cNvPicPr preferRelativeResize="0"/>
          <p:nvPr/>
        </p:nvPicPr>
        <p:blipFill>
          <a:blip r:embed="rId3">
            <a:alphaModFix/>
          </a:blip>
          <a:stretch>
            <a:fillRect/>
          </a:stretch>
        </p:blipFill>
        <p:spPr>
          <a:xfrm>
            <a:off x="1485824" y="2342101"/>
            <a:ext cx="644092" cy="680200"/>
          </a:xfrm>
          <a:prstGeom prst="rect">
            <a:avLst/>
          </a:prstGeom>
          <a:noFill/>
          <a:ln>
            <a:noFill/>
          </a:ln>
        </p:spPr>
      </p:pic>
      <p:sp>
        <p:nvSpPr>
          <p:cNvPr id="3230" name="Google Shape;3230;p189"/>
          <p:cNvSpPr/>
          <p:nvPr/>
        </p:nvSpPr>
        <p:spPr>
          <a:xfrm>
            <a:off x="1308625" y="2486325"/>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grpSp>
        <p:nvGrpSpPr>
          <p:cNvPr id="3231" name="Google Shape;3231;p189"/>
          <p:cNvGrpSpPr/>
          <p:nvPr/>
        </p:nvGrpSpPr>
        <p:grpSpPr>
          <a:xfrm>
            <a:off x="3376025" y="2385000"/>
            <a:ext cx="1955000" cy="2126105"/>
            <a:chOff x="3418250" y="2181525"/>
            <a:chExt cx="1955000" cy="2126105"/>
          </a:xfrm>
        </p:grpSpPr>
        <p:pic>
          <p:nvPicPr>
            <p:cNvPr id="3232" name="Google Shape;3232;p189"/>
            <p:cNvPicPr preferRelativeResize="0"/>
            <p:nvPr/>
          </p:nvPicPr>
          <p:blipFill>
            <a:blip r:embed="rId4">
              <a:alphaModFix/>
            </a:blip>
            <a:stretch>
              <a:fillRect/>
            </a:stretch>
          </p:blipFill>
          <p:spPr>
            <a:xfrm>
              <a:off x="3418250" y="2181525"/>
              <a:ext cx="1955000" cy="2126105"/>
            </a:xfrm>
            <a:prstGeom prst="rect">
              <a:avLst/>
            </a:prstGeom>
            <a:noFill/>
            <a:ln>
              <a:noFill/>
            </a:ln>
          </p:spPr>
        </p:pic>
        <p:sp>
          <p:nvSpPr>
            <p:cNvPr id="3233" name="Google Shape;3233;p189"/>
            <p:cNvSpPr txBox="1"/>
            <p:nvPr/>
          </p:nvSpPr>
          <p:spPr>
            <a:xfrm>
              <a:off x="3635375" y="2412750"/>
              <a:ext cx="15054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Server Processing</a:t>
              </a:r>
              <a:endParaRPr b="1" sz="1200">
                <a:solidFill>
                  <a:srgbClr val="FFFFFF"/>
                </a:solidFill>
                <a:latin typeface="Roboto"/>
                <a:ea typeface="Roboto"/>
                <a:cs typeface="Roboto"/>
                <a:sym typeface="Roboto"/>
              </a:endParaRPr>
            </a:p>
          </p:txBody>
        </p:sp>
      </p:grpSp>
      <p:sp>
        <p:nvSpPr>
          <p:cNvPr id="3234" name="Google Shape;3234;p189"/>
          <p:cNvSpPr/>
          <p:nvPr/>
        </p:nvSpPr>
        <p:spPr>
          <a:xfrm rot="10800000">
            <a:off x="5484075" y="2794750"/>
            <a:ext cx="579000" cy="1818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5" name="Google Shape;3235;p189"/>
          <p:cNvPicPr preferRelativeResize="0"/>
          <p:nvPr/>
        </p:nvPicPr>
        <p:blipFill>
          <a:blip r:embed="rId5">
            <a:alphaModFix/>
          </a:blip>
          <a:stretch>
            <a:fillRect/>
          </a:stretch>
        </p:blipFill>
        <p:spPr>
          <a:xfrm>
            <a:off x="6063075" y="2450962"/>
            <a:ext cx="442401" cy="571332"/>
          </a:xfrm>
          <a:prstGeom prst="rect">
            <a:avLst/>
          </a:prstGeom>
          <a:noFill/>
          <a:ln>
            <a:noFill/>
          </a:ln>
        </p:spPr>
      </p:pic>
      <p:sp>
        <p:nvSpPr>
          <p:cNvPr id="3236" name="Google Shape;3236;p189"/>
          <p:cNvSpPr/>
          <p:nvPr/>
        </p:nvSpPr>
        <p:spPr>
          <a:xfrm>
            <a:off x="5695075" y="2548588"/>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Thread</a:t>
            </a:r>
            <a:endParaRPr b="1" sz="900">
              <a:solidFill>
                <a:srgbClr val="FF00FF"/>
              </a:solidFill>
              <a:latin typeface="Roboto"/>
              <a:ea typeface="Roboto"/>
              <a:cs typeface="Roboto"/>
              <a:sym typeface="Roboto"/>
            </a:endParaRPr>
          </a:p>
        </p:txBody>
      </p:sp>
      <p:sp>
        <p:nvSpPr>
          <p:cNvPr id="3237" name="Google Shape;3237;p189"/>
          <p:cNvSpPr/>
          <p:nvPr/>
        </p:nvSpPr>
        <p:spPr>
          <a:xfrm flipH="1" rot="10800000">
            <a:off x="1819275" y="3415975"/>
            <a:ext cx="14193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8" name="Google Shape;3238;p189"/>
          <p:cNvPicPr preferRelativeResize="0"/>
          <p:nvPr/>
        </p:nvPicPr>
        <p:blipFill>
          <a:blip r:embed="rId3">
            <a:alphaModFix/>
          </a:blip>
          <a:stretch>
            <a:fillRect/>
          </a:stretch>
        </p:blipFill>
        <p:spPr>
          <a:xfrm>
            <a:off x="1485824" y="3031751"/>
            <a:ext cx="644092" cy="680200"/>
          </a:xfrm>
          <a:prstGeom prst="rect">
            <a:avLst/>
          </a:prstGeom>
          <a:noFill/>
          <a:ln>
            <a:noFill/>
          </a:ln>
        </p:spPr>
      </p:pic>
      <p:sp>
        <p:nvSpPr>
          <p:cNvPr id="3239" name="Google Shape;3239;p189"/>
          <p:cNvSpPr/>
          <p:nvPr/>
        </p:nvSpPr>
        <p:spPr>
          <a:xfrm>
            <a:off x="1308625" y="3175975"/>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240" name="Google Shape;3240;p189"/>
          <p:cNvSpPr/>
          <p:nvPr/>
        </p:nvSpPr>
        <p:spPr>
          <a:xfrm flipH="1" rot="10800000">
            <a:off x="2025350" y="4097700"/>
            <a:ext cx="12228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1" name="Google Shape;3241;p189"/>
          <p:cNvPicPr preferRelativeResize="0"/>
          <p:nvPr/>
        </p:nvPicPr>
        <p:blipFill>
          <a:blip r:embed="rId3">
            <a:alphaModFix/>
          </a:blip>
          <a:stretch>
            <a:fillRect/>
          </a:stretch>
        </p:blipFill>
        <p:spPr>
          <a:xfrm>
            <a:off x="1485824" y="3713476"/>
            <a:ext cx="644092" cy="680200"/>
          </a:xfrm>
          <a:prstGeom prst="rect">
            <a:avLst/>
          </a:prstGeom>
          <a:noFill/>
          <a:ln>
            <a:noFill/>
          </a:ln>
        </p:spPr>
      </p:pic>
      <p:sp>
        <p:nvSpPr>
          <p:cNvPr id="3242" name="Google Shape;3242;p189"/>
          <p:cNvSpPr/>
          <p:nvPr/>
        </p:nvSpPr>
        <p:spPr>
          <a:xfrm>
            <a:off x="1308625" y="3857700"/>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243" name="Google Shape;3243;p189"/>
          <p:cNvSpPr/>
          <p:nvPr/>
        </p:nvSpPr>
        <p:spPr>
          <a:xfrm rot="10800000">
            <a:off x="5484075" y="3479650"/>
            <a:ext cx="579000" cy="1818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4" name="Google Shape;3244;p189"/>
          <p:cNvPicPr preferRelativeResize="0"/>
          <p:nvPr/>
        </p:nvPicPr>
        <p:blipFill>
          <a:blip r:embed="rId5">
            <a:alphaModFix/>
          </a:blip>
          <a:stretch>
            <a:fillRect/>
          </a:stretch>
        </p:blipFill>
        <p:spPr>
          <a:xfrm>
            <a:off x="6063075" y="3135862"/>
            <a:ext cx="442401" cy="571332"/>
          </a:xfrm>
          <a:prstGeom prst="rect">
            <a:avLst/>
          </a:prstGeom>
          <a:noFill/>
          <a:ln>
            <a:noFill/>
          </a:ln>
        </p:spPr>
      </p:pic>
      <p:sp>
        <p:nvSpPr>
          <p:cNvPr id="3245" name="Google Shape;3245;p189"/>
          <p:cNvSpPr/>
          <p:nvPr/>
        </p:nvSpPr>
        <p:spPr>
          <a:xfrm>
            <a:off x="5695075" y="3233488"/>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Thread</a:t>
            </a:r>
            <a:endParaRPr b="1" sz="900">
              <a:solidFill>
                <a:srgbClr val="FF00FF"/>
              </a:solidFill>
              <a:latin typeface="Roboto"/>
              <a:ea typeface="Roboto"/>
              <a:cs typeface="Roboto"/>
              <a:sym typeface="Roboto"/>
            </a:endParaRPr>
          </a:p>
        </p:txBody>
      </p:sp>
      <p:sp>
        <p:nvSpPr>
          <p:cNvPr id="3246" name="Google Shape;3246;p189"/>
          <p:cNvSpPr/>
          <p:nvPr/>
        </p:nvSpPr>
        <p:spPr>
          <a:xfrm rot="10800000">
            <a:off x="5484075" y="4204450"/>
            <a:ext cx="579000" cy="1818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7" name="Google Shape;3247;p189"/>
          <p:cNvPicPr preferRelativeResize="0"/>
          <p:nvPr/>
        </p:nvPicPr>
        <p:blipFill>
          <a:blip r:embed="rId5">
            <a:alphaModFix/>
          </a:blip>
          <a:stretch>
            <a:fillRect/>
          </a:stretch>
        </p:blipFill>
        <p:spPr>
          <a:xfrm>
            <a:off x="6063075" y="3860662"/>
            <a:ext cx="442401" cy="571332"/>
          </a:xfrm>
          <a:prstGeom prst="rect">
            <a:avLst/>
          </a:prstGeom>
          <a:noFill/>
          <a:ln>
            <a:noFill/>
          </a:ln>
        </p:spPr>
      </p:pic>
      <p:sp>
        <p:nvSpPr>
          <p:cNvPr id="3248" name="Google Shape;3248;p189"/>
          <p:cNvSpPr/>
          <p:nvPr/>
        </p:nvSpPr>
        <p:spPr>
          <a:xfrm>
            <a:off x="5695075" y="3958288"/>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Thread</a:t>
            </a:r>
            <a:endParaRPr b="1" sz="900">
              <a:solidFill>
                <a:srgbClr val="FF00FF"/>
              </a:solidFill>
              <a:latin typeface="Roboto"/>
              <a:ea typeface="Roboto"/>
              <a:cs typeface="Roboto"/>
              <a:sym typeface="Roboto"/>
            </a:endParaRPr>
          </a:p>
        </p:txBody>
      </p:sp>
      <p:pic>
        <p:nvPicPr>
          <p:cNvPr id="3249" name="Google Shape;3249;p189"/>
          <p:cNvPicPr preferRelativeResize="0"/>
          <p:nvPr/>
        </p:nvPicPr>
        <p:blipFill>
          <a:blip r:embed="rId6">
            <a:alphaModFix/>
          </a:blip>
          <a:stretch>
            <a:fillRect/>
          </a:stretch>
        </p:blipFill>
        <p:spPr>
          <a:xfrm>
            <a:off x="7237513" y="2616224"/>
            <a:ext cx="821275" cy="822250"/>
          </a:xfrm>
          <a:prstGeom prst="rect">
            <a:avLst/>
          </a:prstGeom>
          <a:noFill/>
          <a:ln>
            <a:noFill/>
          </a:ln>
        </p:spPr>
      </p:pic>
      <p:pic>
        <p:nvPicPr>
          <p:cNvPr id="3250" name="Google Shape;3250;p189"/>
          <p:cNvPicPr preferRelativeResize="0"/>
          <p:nvPr/>
        </p:nvPicPr>
        <p:blipFill>
          <a:blip r:embed="rId7">
            <a:alphaModFix/>
          </a:blip>
          <a:stretch>
            <a:fillRect/>
          </a:stretch>
        </p:blipFill>
        <p:spPr>
          <a:xfrm>
            <a:off x="634250" y="2257399"/>
            <a:ext cx="490665" cy="533700"/>
          </a:xfrm>
          <a:prstGeom prst="rect">
            <a:avLst/>
          </a:prstGeom>
          <a:noFill/>
          <a:ln>
            <a:noFill/>
          </a:ln>
        </p:spPr>
      </p:pic>
      <p:pic>
        <p:nvPicPr>
          <p:cNvPr id="3251" name="Google Shape;3251;p189"/>
          <p:cNvPicPr preferRelativeResize="0"/>
          <p:nvPr/>
        </p:nvPicPr>
        <p:blipFill>
          <a:blip r:embed="rId8">
            <a:alphaModFix/>
          </a:blip>
          <a:stretch>
            <a:fillRect/>
          </a:stretch>
        </p:blipFill>
        <p:spPr>
          <a:xfrm flipH="1">
            <a:off x="634249" y="2960314"/>
            <a:ext cx="457200" cy="617620"/>
          </a:xfrm>
          <a:prstGeom prst="rect">
            <a:avLst/>
          </a:prstGeom>
          <a:noFill/>
          <a:ln>
            <a:noFill/>
          </a:ln>
        </p:spPr>
      </p:pic>
      <p:pic>
        <p:nvPicPr>
          <p:cNvPr id="3252" name="Google Shape;3252;p189"/>
          <p:cNvPicPr preferRelativeResize="0"/>
          <p:nvPr/>
        </p:nvPicPr>
        <p:blipFill>
          <a:blip r:embed="rId9">
            <a:alphaModFix/>
          </a:blip>
          <a:stretch>
            <a:fillRect/>
          </a:stretch>
        </p:blipFill>
        <p:spPr>
          <a:xfrm>
            <a:off x="592125" y="3777525"/>
            <a:ext cx="541458" cy="533700"/>
          </a:xfrm>
          <a:prstGeom prst="rect">
            <a:avLst/>
          </a:prstGeom>
          <a:noFill/>
          <a:ln>
            <a:noFill/>
          </a:ln>
        </p:spPr>
      </p:pic>
      <p:sp>
        <p:nvSpPr>
          <p:cNvPr id="3253" name="Google Shape;3253;p189"/>
          <p:cNvSpPr txBox="1"/>
          <p:nvPr/>
        </p:nvSpPr>
        <p:spPr>
          <a:xfrm>
            <a:off x="0" y="1895475"/>
            <a:ext cx="91440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Traditional Multi-Threaded Server Model</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7" name="Shape 3257"/>
        <p:cNvGrpSpPr/>
        <p:nvPr/>
      </p:nvGrpSpPr>
      <p:grpSpPr>
        <a:xfrm>
          <a:off x="0" y="0"/>
          <a:ext cx="0" cy="0"/>
          <a:chOff x="0" y="0"/>
          <a:chExt cx="0" cy="0"/>
        </a:xfrm>
      </p:grpSpPr>
      <p:sp>
        <p:nvSpPr>
          <p:cNvPr id="3258" name="Google Shape;3258;p190"/>
          <p:cNvSpPr/>
          <p:nvPr/>
        </p:nvSpPr>
        <p:spPr>
          <a:xfrm>
            <a:off x="269725" y="2057400"/>
            <a:ext cx="8598000" cy="2664900"/>
          </a:xfrm>
          <a:prstGeom prst="roundRect">
            <a:avLst>
              <a:gd fmla="val 16667" name="adj"/>
            </a:avLst>
          </a:prstGeom>
          <a:solidFill>
            <a:srgbClr val="F3F3F3"/>
          </a:solidFill>
          <a:ln>
            <a:noFill/>
          </a:ln>
        </p:spPr>
        <p:txBody>
          <a:bodyPr anchorCtr="0" anchor="ctr" bIns="0" lIns="128000" spcFirstLastPara="1" rIns="91425" wrap="square" tIns="822950">
            <a:noAutofit/>
          </a:bodyPr>
          <a:lstStyle/>
          <a:p>
            <a:pPr indent="0" lvl="0" marL="0" rtl="0" algn="l">
              <a:spcBef>
                <a:spcPts val="0"/>
              </a:spcBef>
              <a:spcAft>
                <a:spcPts val="0"/>
              </a:spcAft>
              <a:buNone/>
            </a:pPr>
            <a:r>
              <a:t/>
            </a:r>
            <a:endParaRPr sz="1100">
              <a:solidFill>
                <a:schemeClr val="dk1"/>
              </a:solidFill>
              <a:latin typeface="Roboto"/>
              <a:ea typeface="Roboto"/>
              <a:cs typeface="Roboto"/>
              <a:sym typeface="Roboto"/>
            </a:endParaRPr>
          </a:p>
        </p:txBody>
      </p:sp>
      <p:sp>
        <p:nvSpPr>
          <p:cNvPr id="3259" name="Google Shape;3259;p190"/>
          <p:cNvSpPr/>
          <p:nvPr/>
        </p:nvSpPr>
        <p:spPr>
          <a:xfrm>
            <a:off x="5365600" y="2647950"/>
            <a:ext cx="2959200" cy="1472400"/>
          </a:xfrm>
          <a:prstGeom prst="roundRect">
            <a:avLst>
              <a:gd fmla="val 16667" name="adj"/>
            </a:avLst>
          </a:prstGeom>
          <a:solidFill>
            <a:srgbClr val="FFFFFF"/>
          </a:solidFill>
          <a:ln>
            <a:noFill/>
          </a:ln>
        </p:spPr>
        <p:txBody>
          <a:bodyPr anchorCtr="0" anchor="b" bIns="91425" lIns="128000" spcFirstLastPara="1" rIns="91425" wrap="square" tIns="822950">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Server handles all requests using a single thread through </a:t>
            </a:r>
            <a:r>
              <a:rPr b="1" lang="en" sz="1100">
                <a:solidFill>
                  <a:schemeClr val="dk1"/>
                </a:solidFill>
                <a:latin typeface="Roboto"/>
                <a:ea typeface="Roboto"/>
                <a:cs typeface="Roboto"/>
                <a:sym typeface="Roboto"/>
              </a:rPr>
              <a:t>event-based callbacks.</a:t>
            </a:r>
            <a:endParaRPr b="1" sz="1100">
              <a:solidFill>
                <a:schemeClr val="dk1"/>
              </a:solidFill>
              <a:latin typeface="Roboto"/>
              <a:ea typeface="Roboto"/>
              <a:cs typeface="Roboto"/>
              <a:sym typeface="Roboto"/>
            </a:endParaRPr>
          </a:p>
        </p:txBody>
      </p:sp>
      <p:sp>
        <p:nvSpPr>
          <p:cNvPr id="3260" name="Google Shape;3260;p190"/>
          <p:cNvSpPr/>
          <p:nvPr/>
        </p:nvSpPr>
        <p:spPr>
          <a:xfrm flipH="1" rot="10800000">
            <a:off x="2025350" y="2802525"/>
            <a:ext cx="12132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Asynchronous Threading (the Node Way)</a:t>
            </a:r>
            <a:endParaRPr/>
          </a:p>
        </p:txBody>
      </p:sp>
      <p:sp>
        <p:nvSpPr>
          <p:cNvPr id="3262" name="Google Shape;3262;p1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Node-based asynchronous threading, a single thread is used throughout. </a:t>
            </a:r>
            <a:br>
              <a:rPr lang="en"/>
            </a:br>
            <a:r>
              <a:rPr lang="en"/>
              <a:t>Each thread is “put to the side” using callbacks and responded to when ready. Because of this, there is no limit </a:t>
            </a:r>
            <a:r>
              <a:rPr lang="en"/>
              <a:t>on</a:t>
            </a:r>
            <a:r>
              <a:rPr lang="en"/>
              <a:t> the number of requests that can be responded to and there is no bottleneck. </a:t>
            </a:r>
            <a:endParaRPr/>
          </a:p>
        </p:txBody>
      </p:sp>
      <p:pic>
        <p:nvPicPr>
          <p:cNvPr id="3263" name="Google Shape;3263;p190"/>
          <p:cNvPicPr preferRelativeResize="0"/>
          <p:nvPr/>
        </p:nvPicPr>
        <p:blipFill>
          <a:blip r:embed="rId3">
            <a:alphaModFix/>
          </a:blip>
          <a:stretch>
            <a:fillRect/>
          </a:stretch>
        </p:blipFill>
        <p:spPr>
          <a:xfrm>
            <a:off x="1485824" y="2418301"/>
            <a:ext cx="644092" cy="680200"/>
          </a:xfrm>
          <a:prstGeom prst="rect">
            <a:avLst/>
          </a:prstGeom>
          <a:noFill/>
          <a:ln>
            <a:noFill/>
          </a:ln>
        </p:spPr>
      </p:pic>
      <p:sp>
        <p:nvSpPr>
          <p:cNvPr id="3264" name="Google Shape;3264;p190"/>
          <p:cNvSpPr/>
          <p:nvPr/>
        </p:nvSpPr>
        <p:spPr>
          <a:xfrm>
            <a:off x="1308625" y="2562525"/>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grpSp>
        <p:nvGrpSpPr>
          <p:cNvPr id="3265" name="Google Shape;3265;p190"/>
          <p:cNvGrpSpPr/>
          <p:nvPr/>
        </p:nvGrpSpPr>
        <p:grpSpPr>
          <a:xfrm>
            <a:off x="3376025" y="2461200"/>
            <a:ext cx="1955000" cy="2126105"/>
            <a:chOff x="3418250" y="2181525"/>
            <a:chExt cx="1955000" cy="2126105"/>
          </a:xfrm>
        </p:grpSpPr>
        <p:pic>
          <p:nvPicPr>
            <p:cNvPr id="3266" name="Google Shape;3266;p190"/>
            <p:cNvPicPr preferRelativeResize="0"/>
            <p:nvPr/>
          </p:nvPicPr>
          <p:blipFill>
            <a:blip r:embed="rId4">
              <a:alphaModFix/>
            </a:blip>
            <a:stretch>
              <a:fillRect/>
            </a:stretch>
          </p:blipFill>
          <p:spPr>
            <a:xfrm>
              <a:off x="3418250" y="2181525"/>
              <a:ext cx="1955000" cy="2126105"/>
            </a:xfrm>
            <a:prstGeom prst="rect">
              <a:avLst/>
            </a:prstGeom>
            <a:noFill/>
            <a:ln>
              <a:noFill/>
            </a:ln>
          </p:spPr>
        </p:pic>
        <p:sp>
          <p:nvSpPr>
            <p:cNvPr id="3267" name="Google Shape;3267;p190"/>
            <p:cNvSpPr txBox="1"/>
            <p:nvPr/>
          </p:nvSpPr>
          <p:spPr>
            <a:xfrm>
              <a:off x="3635375" y="2412750"/>
              <a:ext cx="15054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Server Processing</a:t>
              </a:r>
              <a:endParaRPr b="1" sz="1200">
                <a:solidFill>
                  <a:srgbClr val="FFFFFF"/>
                </a:solidFill>
                <a:latin typeface="Roboto"/>
                <a:ea typeface="Roboto"/>
                <a:cs typeface="Roboto"/>
                <a:sym typeface="Roboto"/>
              </a:endParaRPr>
            </a:p>
          </p:txBody>
        </p:sp>
      </p:grpSp>
      <p:sp>
        <p:nvSpPr>
          <p:cNvPr id="3268" name="Google Shape;3268;p190"/>
          <p:cNvSpPr/>
          <p:nvPr/>
        </p:nvSpPr>
        <p:spPr>
          <a:xfrm flipH="1" rot="10800000">
            <a:off x="1819275" y="3492175"/>
            <a:ext cx="14193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9" name="Google Shape;3269;p190"/>
          <p:cNvPicPr preferRelativeResize="0"/>
          <p:nvPr/>
        </p:nvPicPr>
        <p:blipFill>
          <a:blip r:embed="rId3">
            <a:alphaModFix/>
          </a:blip>
          <a:stretch>
            <a:fillRect/>
          </a:stretch>
        </p:blipFill>
        <p:spPr>
          <a:xfrm>
            <a:off x="1485824" y="3107951"/>
            <a:ext cx="644092" cy="680200"/>
          </a:xfrm>
          <a:prstGeom prst="rect">
            <a:avLst/>
          </a:prstGeom>
          <a:noFill/>
          <a:ln>
            <a:noFill/>
          </a:ln>
        </p:spPr>
      </p:pic>
      <p:sp>
        <p:nvSpPr>
          <p:cNvPr id="3270" name="Google Shape;3270;p190"/>
          <p:cNvSpPr/>
          <p:nvPr/>
        </p:nvSpPr>
        <p:spPr>
          <a:xfrm>
            <a:off x="1308625" y="3252175"/>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271" name="Google Shape;3271;p190"/>
          <p:cNvSpPr/>
          <p:nvPr/>
        </p:nvSpPr>
        <p:spPr>
          <a:xfrm flipH="1" rot="10800000">
            <a:off x="2025350" y="4173900"/>
            <a:ext cx="12228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2" name="Google Shape;3272;p190"/>
          <p:cNvPicPr preferRelativeResize="0"/>
          <p:nvPr/>
        </p:nvPicPr>
        <p:blipFill>
          <a:blip r:embed="rId3">
            <a:alphaModFix/>
          </a:blip>
          <a:stretch>
            <a:fillRect/>
          </a:stretch>
        </p:blipFill>
        <p:spPr>
          <a:xfrm>
            <a:off x="1485824" y="3789676"/>
            <a:ext cx="644092" cy="680200"/>
          </a:xfrm>
          <a:prstGeom prst="rect">
            <a:avLst/>
          </a:prstGeom>
          <a:noFill/>
          <a:ln>
            <a:noFill/>
          </a:ln>
        </p:spPr>
      </p:pic>
      <p:sp>
        <p:nvSpPr>
          <p:cNvPr id="3273" name="Google Shape;3273;p190"/>
          <p:cNvSpPr/>
          <p:nvPr/>
        </p:nvSpPr>
        <p:spPr>
          <a:xfrm>
            <a:off x="1308625" y="3933900"/>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274" name="Google Shape;3274;p190"/>
          <p:cNvSpPr/>
          <p:nvPr/>
        </p:nvSpPr>
        <p:spPr>
          <a:xfrm rot="10800000">
            <a:off x="4991175" y="3264625"/>
            <a:ext cx="1872000" cy="1818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5" name="Google Shape;3275;p190"/>
          <p:cNvPicPr preferRelativeResize="0"/>
          <p:nvPr/>
        </p:nvPicPr>
        <p:blipFill>
          <a:blip r:embed="rId5">
            <a:alphaModFix/>
          </a:blip>
          <a:stretch>
            <a:fillRect/>
          </a:stretch>
        </p:blipFill>
        <p:spPr>
          <a:xfrm>
            <a:off x="6863175" y="2920837"/>
            <a:ext cx="442401" cy="571332"/>
          </a:xfrm>
          <a:prstGeom prst="rect">
            <a:avLst/>
          </a:prstGeom>
          <a:noFill/>
          <a:ln>
            <a:noFill/>
          </a:ln>
        </p:spPr>
      </p:pic>
      <p:sp>
        <p:nvSpPr>
          <p:cNvPr id="3276" name="Google Shape;3276;p190"/>
          <p:cNvSpPr/>
          <p:nvPr/>
        </p:nvSpPr>
        <p:spPr>
          <a:xfrm>
            <a:off x="6495175" y="3018463"/>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Thread</a:t>
            </a:r>
            <a:endParaRPr b="1" sz="900">
              <a:solidFill>
                <a:srgbClr val="FF00FF"/>
              </a:solidFill>
              <a:latin typeface="Roboto"/>
              <a:ea typeface="Roboto"/>
              <a:cs typeface="Roboto"/>
              <a:sym typeface="Roboto"/>
            </a:endParaRPr>
          </a:p>
        </p:txBody>
      </p:sp>
      <p:pic>
        <p:nvPicPr>
          <p:cNvPr id="3277" name="Google Shape;3277;p190"/>
          <p:cNvPicPr preferRelativeResize="0"/>
          <p:nvPr/>
        </p:nvPicPr>
        <p:blipFill>
          <a:blip r:embed="rId6">
            <a:alphaModFix/>
          </a:blip>
          <a:stretch>
            <a:fillRect/>
          </a:stretch>
        </p:blipFill>
        <p:spPr>
          <a:xfrm>
            <a:off x="634250" y="2333599"/>
            <a:ext cx="490665" cy="533700"/>
          </a:xfrm>
          <a:prstGeom prst="rect">
            <a:avLst/>
          </a:prstGeom>
          <a:noFill/>
          <a:ln>
            <a:noFill/>
          </a:ln>
        </p:spPr>
      </p:pic>
      <p:pic>
        <p:nvPicPr>
          <p:cNvPr id="3278" name="Google Shape;3278;p190"/>
          <p:cNvPicPr preferRelativeResize="0"/>
          <p:nvPr/>
        </p:nvPicPr>
        <p:blipFill>
          <a:blip r:embed="rId7">
            <a:alphaModFix/>
          </a:blip>
          <a:stretch>
            <a:fillRect/>
          </a:stretch>
        </p:blipFill>
        <p:spPr>
          <a:xfrm flipH="1">
            <a:off x="634249" y="3036514"/>
            <a:ext cx="457200" cy="617620"/>
          </a:xfrm>
          <a:prstGeom prst="rect">
            <a:avLst/>
          </a:prstGeom>
          <a:noFill/>
          <a:ln>
            <a:noFill/>
          </a:ln>
        </p:spPr>
      </p:pic>
      <p:pic>
        <p:nvPicPr>
          <p:cNvPr id="3279" name="Google Shape;3279;p190"/>
          <p:cNvPicPr preferRelativeResize="0"/>
          <p:nvPr/>
        </p:nvPicPr>
        <p:blipFill>
          <a:blip r:embed="rId8">
            <a:alphaModFix/>
          </a:blip>
          <a:stretch>
            <a:fillRect/>
          </a:stretch>
        </p:blipFill>
        <p:spPr>
          <a:xfrm>
            <a:off x="592125" y="3853725"/>
            <a:ext cx="541458" cy="533700"/>
          </a:xfrm>
          <a:prstGeom prst="rect">
            <a:avLst/>
          </a:prstGeom>
          <a:noFill/>
          <a:ln>
            <a:noFill/>
          </a:ln>
        </p:spPr>
      </p:pic>
      <p:sp>
        <p:nvSpPr>
          <p:cNvPr id="3280" name="Google Shape;3280;p190"/>
          <p:cNvSpPr txBox="1"/>
          <p:nvPr/>
        </p:nvSpPr>
        <p:spPr>
          <a:xfrm>
            <a:off x="0" y="2124075"/>
            <a:ext cx="91440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Node.js Single-Threaded Server Model</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4" name="Shape 328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5" name="Shape 2995"/>
        <p:cNvGrpSpPr/>
        <p:nvPr/>
      </p:nvGrpSpPr>
      <p:grpSpPr>
        <a:xfrm>
          <a:off x="0" y="0"/>
          <a:ext cx="0" cy="0"/>
          <a:chOff x="0" y="0"/>
          <a:chExt cx="0" cy="0"/>
        </a:xfrm>
      </p:grpSpPr>
      <p:pic>
        <p:nvPicPr>
          <p:cNvPr id="2996" name="Google Shape;2996;p166"/>
          <p:cNvPicPr preferRelativeResize="0"/>
          <p:nvPr/>
        </p:nvPicPr>
        <p:blipFill>
          <a:blip r:embed="rId3">
            <a:alphaModFix/>
          </a:blip>
          <a:stretch>
            <a:fillRect/>
          </a:stretch>
        </p:blipFill>
        <p:spPr>
          <a:xfrm>
            <a:off x="-12300" y="0"/>
            <a:ext cx="9144000" cy="5143503"/>
          </a:xfrm>
          <a:prstGeom prst="rect">
            <a:avLst/>
          </a:prstGeom>
          <a:noFill/>
          <a:ln>
            <a:noFill/>
          </a:ln>
        </p:spPr>
      </p:pic>
      <p:sp>
        <p:nvSpPr>
          <p:cNvPr id="2997" name="Google Shape;2997;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Instructor Feedback</a:t>
            </a:r>
            <a:endParaRPr>
              <a:solidFill>
                <a:srgbClr val="FFFFFF"/>
              </a:solidFill>
            </a:endParaRPr>
          </a:p>
        </p:txBody>
      </p:sp>
      <p:sp>
        <p:nvSpPr>
          <p:cNvPr id="2998" name="Google Shape;2998;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Seriously</a:t>
            </a:r>
            <a:r>
              <a:rPr lang="en">
                <a:solidFill>
                  <a:srgbClr val="FFFFFF"/>
                </a:solidFill>
              </a:rPr>
              <a:t>? Mind. Blown.</a:t>
            </a:r>
            <a:endParaRPr>
              <a:solidFill>
                <a:srgbClr val="FFFFFF"/>
              </a:solidFill>
            </a:endParaRPr>
          </a:p>
        </p:txBody>
      </p:sp>
      <p:cxnSp>
        <p:nvCxnSpPr>
          <p:cNvPr id="2999" name="Google Shape;2999;p166"/>
          <p:cNvCxnSpPr/>
          <p:nvPr/>
        </p:nvCxnSpPr>
        <p:spPr>
          <a:xfrm>
            <a:off x="274375" y="640080"/>
            <a:ext cx="2862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3" name="Shape 3003"/>
        <p:cNvGrpSpPr/>
        <p:nvPr/>
      </p:nvGrpSpPr>
      <p:grpSpPr>
        <a:xfrm>
          <a:off x="0" y="0"/>
          <a:ext cx="0" cy="0"/>
          <a:chOff x="0" y="0"/>
          <a:chExt cx="0" cy="0"/>
        </a:xfrm>
      </p:grpSpPr>
      <p:sp>
        <p:nvSpPr>
          <p:cNvPr id="3004" name="Google Shape;3004;p16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A Little Perspective on How Far You’ve Come:</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Last time I said this, you barely knew what a </a:t>
            </a:r>
            <a:r>
              <a:rPr lang="en" sz="3000">
                <a:solidFill>
                  <a:srgbClr val="FFFFFF"/>
                </a:solidFill>
                <a:highlight>
                  <a:srgbClr val="000000"/>
                </a:highlight>
                <a:latin typeface="Inconsolata"/>
                <a:ea typeface="Inconsolata"/>
                <a:cs typeface="Inconsolata"/>
                <a:sym typeface="Inconsolata"/>
              </a:rPr>
              <a:t>&lt;div&gt;</a:t>
            </a:r>
            <a:r>
              <a:rPr lang="en" sz="3000">
                <a:latin typeface="Roboto Light"/>
                <a:ea typeface="Roboto Light"/>
                <a:cs typeface="Roboto Light"/>
                <a:sym typeface="Roboto Light"/>
              </a:rPr>
              <a:t> was.</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8" name="Shape 3008"/>
        <p:cNvGrpSpPr/>
        <p:nvPr/>
      </p:nvGrpSpPr>
      <p:grpSpPr>
        <a:xfrm>
          <a:off x="0" y="0"/>
          <a:ext cx="0" cy="0"/>
          <a:chOff x="0" y="0"/>
          <a:chExt cx="0" cy="0"/>
        </a:xfrm>
      </p:grpSpPr>
      <p:sp>
        <p:nvSpPr>
          <p:cNvPr id="3009" name="Google Shape;3009;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Instructor Feedback</a:t>
            </a:r>
            <a:endParaRPr/>
          </a:p>
        </p:txBody>
      </p:sp>
      <p:sp>
        <p:nvSpPr>
          <p:cNvPr id="3010" name="Google Shape;3010;p1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Things I’ve noticed people doing incredibly well:</a:t>
            </a:r>
            <a:endParaRPr/>
          </a:p>
        </p:txBody>
      </p:sp>
      <p:sp>
        <p:nvSpPr>
          <p:cNvPr id="3011" name="Google Shape;3011;p16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68"/>
          <p:cNvSpPr txBox="1"/>
          <p:nvPr>
            <p:ph idx="1"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600"/>
              <a:t>S</a:t>
            </a:r>
            <a:r>
              <a:rPr lang="en" sz="1600"/>
              <a:t>tunning front-ends </a:t>
            </a:r>
            <a:endParaRPr sz="1600"/>
          </a:p>
        </p:txBody>
      </p:sp>
      <p:sp>
        <p:nvSpPr>
          <p:cNvPr id="3013" name="Google Shape;3013;p16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6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6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68"/>
          <p:cNvSpPr txBox="1"/>
          <p:nvPr>
            <p:ph idx="2"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600"/>
              <a:t>Amazing execution of challenging concepts (no one took the easy road)</a:t>
            </a:r>
            <a:endParaRPr sz="1600"/>
          </a:p>
        </p:txBody>
      </p:sp>
      <p:sp>
        <p:nvSpPr>
          <p:cNvPr id="3017" name="Google Shape;3017;p168"/>
          <p:cNvSpPr txBox="1"/>
          <p:nvPr>
            <p:ph idx="3"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600"/>
              <a:t>Fantastic explanations of your code and technology</a:t>
            </a:r>
            <a:endParaRPr sz="1600"/>
          </a:p>
        </p:txBody>
      </p:sp>
      <p:sp>
        <p:nvSpPr>
          <p:cNvPr id="3018" name="Google Shape;3018;p168"/>
          <p:cNvSpPr txBox="1"/>
          <p:nvPr>
            <p:ph idx="4"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600"/>
              <a:t>B</a:t>
            </a:r>
            <a:r>
              <a:rPr lang="en" sz="1600"/>
              <a:t>asically everything!</a:t>
            </a:r>
            <a:endParaRPr sz="1600"/>
          </a:p>
        </p:txBody>
      </p:sp>
      <p:pic>
        <p:nvPicPr>
          <p:cNvPr id="3019" name="Google Shape;3019;p168"/>
          <p:cNvPicPr preferRelativeResize="0"/>
          <p:nvPr/>
        </p:nvPicPr>
        <p:blipFill rotWithShape="1">
          <a:blip r:embed="rId3">
            <a:alphaModFix/>
          </a:blip>
          <a:srcRect b="1765" l="0" r="0" t="1774"/>
          <a:stretch/>
        </p:blipFill>
        <p:spPr>
          <a:xfrm>
            <a:off x="429768" y="1261872"/>
            <a:ext cx="577805" cy="446400"/>
          </a:xfrm>
          <a:prstGeom prst="rect">
            <a:avLst/>
          </a:prstGeom>
          <a:noFill/>
          <a:ln>
            <a:noFill/>
          </a:ln>
        </p:spPr>
      </p:pic>
      <p:pic>
        <p:nvPicPr>
          <p:cNvPr id="3020" name="Google Shape;3020;p168"/>
          <p:cNvPicPr preferRelativeResize="0"/>
          <p:nvPr/>
        </p:nvPicPr>
        <p:blipFill rotWithShape="1">
          <a:blip r:embed="rId4">
            <a:alphaModFix/>
          </a:blip>
          <a:srcRect b="1765" l="0" r="0" t="1774"/>
          <a:stretch/>
        </p:blipFill>
        <p:spPr>
          <a:xfrm>
            <a:off x="429768" y="1848847"/>
            <a:ext cx="577805" cy="446400"/>
          </a:xfrm>
          <a:prstGeom prst="rect">
            <a:avLst/>
          </a:prstGeom>
          <a:noFill/>
          <a:ln>
            <a:noFill/>
          </a:ln>
        </p:spPr>
      </p:pic>
      <p:pic>
        <p:nvPicPr>
          <p:cNvPr id="3021" name="Google Shape;3021;p168"/>
          <p:cNvPicPr preferRelativeResize="0"/>
          <p:nvPr/>
        </p:nvPicPr>
        <p:blipFill rotWithShape="1">
          <a:blip r:embed="rId5">
            <a:alphaModFix/>
          </a:blip>
          <a:srcRect b="1765" l="0" r="0" t="1774"/>
          <a:stretch/>
        </p:blipFill>
        <p:spPr>
          <a:xfrm>
            <a:off x="429768" y="2439922"/>
            <a:ext cx="577805" cy="446400"/>
          </a:xfrm>
          <a:prstGeom prst="rect">
            <a:avLst/>
          </a:prstGeom>
          <a:noFill/>
          <a:ln>
            <a:noFill/>
          </a:ln>
        </p:spPr>
      </p:pic>
      <p:pic>
        <p:nvPicPr>
          <p:cNvPr id="3022" name="Google Shape;3022;p168"/>
          <p:cNvPicPr preferRelativeResize="0"/>
          <p:nvPr/>
        </p:nvPicPr>
        <p:blipFill rotWithShape="1">
          <a:blip r:embed="rId6">
            <a:alphaModFix/>
          </a:blip>
          <a:srcRect b="1765" l="0" r="0" t="1774"/>
          <a:stretch/>
        </p:blipFill>
        <p:spPr>
          <a:xfrm>
            <a:off x="429768" y="3040985"/>
            <a:ext cx="577805" cy="446400"/>
          </a:xfrm>
          <a:prstGeom prst="rect">
            <a:avLst/>
          </a:prstGeom>
          <a:noFill/>
          <a:ln>
            <a:noFill/>
          </a:ln>
        </p:spPr>
      </p:pic>
      <p:pic>
        <p:nvPicPr>
          <p:cNvPr id="3023" name="Google Shape;3023;p168"/>
          <p:cNvPicPr preferRelativeResize="0"/>
          <p:nvPr/>
        </p:nvPicPr>
        <p:blipFill>
          <a:blip r:embed="rId7">
            <a:alphaModFix/>
          </a:blip>
          <a:stretch>
            <a:fillRect/>
          </a:stretch>
        </p:blipFill>
        <p:spPr>
          <a:xfrm>
            <a:off x="1141350" y="3660289"/>
            <a:ext cx="983300" cy="1093424"/>
          </a:xfrm>
          <a:prstGeom prst="rect">
            <a:avLst/>
          </a:prstGeom>
          <a:noFill/>
          <a:ln>
            <a:noFill/>
          </a:ln>
        </p:spPr>
      </p:pic>
      <p:sp>
        <p:nvSpPr>
          <p:cNvPr id="3024" name="Google Shape;3024;p168"/>
          <p:cNvSpPr txBox="1"/>
          <p:nvPr/>
        </p:nvSpPr>
        <p:spPr>
          <a:xfrm>
            <a:off x="2124650" y="3983788"/>
            <a:ext cx="52836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b="1" lang="en"/>
              <a:t>hare your hard work with the world—find ways to showcase your code on social media and the web.</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8" name="Shape 3028"/>
        <p:cNvGrpSpPr/>
        <p:nvPr/>
      </p:nvGrpSpPr>
      <p:grpSpPr>
        <a:xfrm>
          <a:off x="0" y="0"/>
          <a:ext cx="0" cy="0"/>
          <a:chOff x="0" y="0"/>
          <a:chExt cx="0" cy="0"/>
        </a:xfrm>
      </p:grpSpPr>
      <p:sp>
        <p:nvSpPr>
          <p:cNvPr id="3029" name="Google Shape;3029;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Close Out Your Projects Well</a:t>
            </a:r>
            <a:endParaRPr/>
          </a:p>
        </p:txBody>
      </p:sp>
      <p:sp>
        <p:nvSpPr>
          <p:cNvPr id="3030" name="Google Shape;3030;p1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Take your finished project to the next level</a:t>
            </a:r>
            <a:endParaRPr/>
          </a:p>
        </p:txBody>
      </p:sp>
      <p:sp>
        <p:nvSpPr>
          <p:cNvPr id="3031" name="Google Shape;3031;p16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Create READMEs for your code on GitHub.</a:t>
            </a:r>
            <a:endParaRPr sz="1600"/>
          </a:p>
        </p:txBody>
      </p:sp>
      <p:sp>
        <p:nvSpPr>
          <p:cNvPr id="3032" name="Google Shape;3032;p16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Use a custom domain URL.</a:t>
            </a:r>
            <a:endParaRPr sz="1600"/>
          </a:p>
        </p:txBody>
      </p:sp>
      <p:sp>
        <p:nvSpPr>
          <p:cNvPr id="3033" name="Google Shape;3033;p16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Create default, working “test cases.”</a:t>
            </a:r>
            <a:endParaRPr sz="1600"/>
          </a:p>
        </p:txBody>
      </p:sp>
      <p:sp>
        <p:nvSpPr>
          <p:cNvPr id="3034" name="Google Shape;3034;p16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Consider writing a blog article or making a video that builds from scratch.</a:t>
            </a:r>
            <a:endParaRPr sz="1600"/>
          </a:p>
        </p:txBody>
      </p:sp>
      <p:sp>
        <p:nvSpPr>
          <p:cNvPr id="3035" name="Google Shape;3035;p16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Fork/star other people’s code.</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9" name="Shape 3039"/>
        <p:cNvGrpSpPr/>
        <p:nvPr/>
      </p:nvGrpSpPr>
      <p:grpSpPr>
        <a:xfrm>
          <a:off x="0" y="0"/>
          <a:ext cx="0" cy="0"/>
          <a:chOff x="0" y="0"/>
          <a:chExt cx="0" cy="0"/>
        </a:xfrm>
      </p:grpSpPr>
      <p:sp>
        <p:nvSpPr>
          <p:cNvPr id="3040" name="Google Shape;3040;p1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Mystery of Back-End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4" name="Shape 3044"/>
        <p:cNvGrpSpPr/>
        <p:nvPr/>
      </p:nvGrpSpPr>
      <p:grpSpPr>
        <a:xfrm>
          <a:off x="0" y="0"/>
          <a:ext cx="0" cy="0"/>
          <a:chOff x="0" y="0"/>
          <a:chExt cx="0" cy="0"/>
        </a:xfrm>
      </p:grpSpPr>
      <p:pic>
        <p:nvPicPr>
          <p:cNvPr id="3045" name="Google Shape;3045;p171"/>
          <p:cNvPicPr preferRelativeResize="0"/>
          <p:nvPr/>
        </p:nvPicPr>
        <p:blipFill rotWithShape="1">
          <a:blip r:embed="rId3">
            <a:alphaModFix/>
          </a:blip>
          <a:srcRect b="0" l="0" r="0" t="0"/>
          <a:stretch/>
        </p:blipFill>
        <p:spPr>
          <a:xfrm>
            <a:off x="-12300" y="0"/>
            <a:ext cx="9144000" cy="5143503"/>
          </a:xfrm>
          <a:prstGeom prst="rect">
            <a:avLst/>
          </a:prstGeom>
          <a:noFill/>
          <a:ln>
            <a:noFill/>
          </a:ln>
        </p:spPr>
      </p:pic>
      <p:sp>
        <p:nvSpPr>
          <p:cNvPr id="3046" name="Google Shape;3046;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FOCUS</a:t>
            </a:r>
            <a:endParaRPr>
              <a:solidFill>
                <a:srgbClr val="FFFFFF"/>
              </a:solidFill>
            </a:endParaRPr>
          </a:p>
        </p:txBody>
      </p:sp>
      <p:sp>
        <p:nvSpPr>
          <p:cNvPr id="3047" name="Google Shape;3047;p171"/>
          <p:cNvSpPr txBox="1"/>
          <p:nvPr>
            <p:ph idx="1" type="subTitle"/>
          </p:nvPr>
        </p:nvSpPr>
        <p:spPr>
          <a:xfrm>
            <a:off x="0" y="675975"/>
            <a:ext cx="2828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This next stuff </a:t>
            </a:r>
            <a:endParaRPr>
              <a:solidFill>
                <a:srgbClr val="FFFFFF"/>
              </a:solidFill>
            </a:endParaRPr>
          </a:p>
          <a:p>
            <a:pPr indent="0" lvl="0" marL="0" rtl="0" algn="l">
              <a:spcBef>
                <a:spcPts val="0"/>
              </a:spcBef>
              <a:spcAft>
                <a:spcPts val="0"/>
              </a:spcAft>
              <a:buNone/>
            </a:pPr>
            <a:r>
              <a:rPr lang="en">
                <a:solidFill>
                  <a:srgbClr val="FFFFFF"/>
                </a:solidFill>
              </a:rPr>
              <a:t>is important!</a:t>
            </a:r>
            <a:endParaRPr>
              <a:solidFill>
                <a:srgbClr val="FFFFFF"/>
              </a:solidFill>
            </a:endParaRPr>
          </a:p>
        </p:txBody>
      </p:sp>
      <p:cxnSp>
        <p:nvCxnSpPr>
          <p:cNvPr id="3048" name="Google Shape;3048;p171"/>
          <p:cNvCxnSpPr/>
          <p:nvPr/>
        </p:nvCxnSpPr>
        <p:spPr>
          <a:xfrm>
            <a:off x="274375" y="640080"/>
            <a:ext cx="1905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2" name="Shape 3052"/>
        <p:cNvGrpSpPr/>
        <p:nvPr/>
      </p:nvGrpSpPr>
      <p:grpSpPr>
        <a:xfrm>
          <a:off x="0" y="0"/>
          <a:ext cx="0" cy="0"/>
          <a:chOff x="0" y="0"/>
          <a:chExt cx="0" cy="0"/>
        </a:xfrm>
      </p:grpSpPr>
      <p:pic>
        <p:nvPicPr>
          <p:cNvPr id="3053" name="Google Shape;3053;p172"/>
          <p:cNvPicPr preferRelativeResize="0"/>
          <p:nvPr/>
        </p:nvPicPr>
        <p:blipFill rotWithShape="1">
          <a:blip r:embed="rId3">
            <a:alphaModFix/>
          </a:blip>
          <a:srcRect b="0" l="0" r="0" t="0"/>
          <a:stretch/>
        </p:blipFill>
        <p:spPr>
          <a:xfrm>
            <a:off x="2510538" y="736584"/>
            <a:ext cx="4122915" cy="4122915"/>
          </a:xfrm>
          <a:prstGeom prst="rect">
            <a:avLst/>
          </a:prstGeom>
          <a:noFill/>
          <a:ln>
            <a:noFill/>
          </a:ln>
        </p:spPr>
      </p:pic>
      <p:sp>
        <p:nvSpPr>
          <p:cNvPr id="3054" name="Google Shape;3054;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Full-Stack Development?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